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4"/>
  </p:sldMasterIdLst>
  <p:notesMasterIdLst>
    <p:notesMasterId r:id="rId65"/>
  </p:notesMasterIdLst>
  <p:sldIdLst>
    <p:sldId id="350" r:id="rId5"/>
    <p:sldId id="366" r:id="rId6"/>
    <p:sldId id="383" r:id="rId7"/>
    <p:sldId id="360" r:id="rId8"/>
    <p:sldId id="392" r:id="rId9"/>
    <p:sldId id="368" r:id="rId10"/>
    <p:sldId id="358" r:id="rId11"/>
    <p:sldId id="388" r:id="rId12"/>
    <p:sldId id="389" r:id="rId13"/>
    <p:sldId id="386" r:id="rId14"/>
    <p:sldId id="367" r:id="rId15"/>
    <p:sldId id="257" r:id="rId16"/>
    <p:sldId id="258" r:id="rId17"/>
    <p:sldId id="382" r:id="rId18"/>
    <p:sldId id="381" r:id="rId19"/>
    <p:sldId id="263" r:id="rId20"/>
    <p:sldId id="271" r:id="rId21"/>
    <p:sldId id="390" r:id="rId22"/>
    <p:sldId id="391" r:id="rId23"/>
    <p:sldId id="380" r:id="rId24"/>
    <p:sldId id="338" r:id="rId25"/>
    <p:sldId id="378" r:id="rId26"/>
    <p:sldId id="324" r:id="rId27"/>
    <p:sldId id="387" r:id="rId28"/>
    <p:sldId id="285" r:id="rId29"/>
    <p:sldId id="286" r:id="rId30"/>
    <p:sldId id="287" r:id="rId31"/>
    <p:sldId id="323" r:id="rId32"/>
    <p:sldId id="339" r:id="rId33"/>
    <p:sldId id="288" r:id="rId34"/>
    <p:sldId id="289" r:id="rId35"/>
    <p:sldId id="290" r:id="rId36"/>
    <p:sldId id="291" r:id="rId37"/>
    <p:sldId id="292" r:id="rId38"/>
    <p:sldId id="293" r:id="rId39"/>
    <p:sldId id="296" r:id="rId40"/>
    <p:sldId id="297" r:id="rId41"/>
    <p:sldId id="298" r:id="rId42"/>
    <p:sldId id="299" r:id="rId43"/>
    <p:sldId id="300" r:id="rId44"/>
    <p:sldId id="312" r:id="rId45"/>
    <p:sldId id="321" r:id="rId46"/>
    <p:sldId id="314" r:id="rId47"/>
    <p:sldId id="301" r:id="rId48"/>
    <p:sldId id="361" r:id="rId49"/>
    <p:sldId id="362" r:id="rId50"/>
    <p:sldId id="363" r:id="rId51"/>
    <p:sldId id="364" r:id="rId52"/>
    <p:sldId id="365" r:id="rId53"/>
    <p:sldId id="302" r:id="rId54"/>
    <p:sldId id="303" r:id="rId55"/>
    <p:sldId id="304" r:id="rId56"/>
    <p:sldId id="305" r:id="rId57"/>
    <p:sldId id="306" r:id="rId58"/>
    <p:sldId id="281" r:id="rId59"/>
    <p:sldId id="351" r:id="rId60"/>
    <p:sldId id="352" r:id="rId61"/>
    <p:sldId id="353" r:id="rId62"/>
    <p:sldId id="354" r:id="rId63"/>
    <p:sldId id="355" r:id="rId6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https://toyotajp-my.sharepoint.com/personal/1492379_tmc_twfr_toyota_co_jp/Documents/&#12487;&#12473;&#12463;&#12488;&#12483;&#12503;/&#21697;&#20445;&#38918;&#20301;&#25512;&#3122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toyotajp-my.sharepoint.com/personal/1492379_tmc_twfr_toyota_co_jp/Documents/&#12487;&#12473;&#12463;&#12488;&#12483;&#12503;/&#21697;&#20445;&#38918;&#20301;&#25512;&#31227;.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toyotajp-my.sharepoint.com/personal/1492379_tmc_twfr_toyota_co_jp/Documents/&#12487;&#12473;&#12463;&#12488;&#12483;&#12503;/&#21697;&#20445;&#38918;&#20301;&#25512;&#31227;.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266019077239817E-2"/>
          <c:y val="6.9444444444444448E-2"/>
          <c:w val="0.82189633458543687"/>
          <c:h val="0.73056357538641004"/>
        </c:manualLayout>
      </c:layout>
      <c:barChart>
        <c:barDir val="col"/>
        <c:grouping val="clustered"/>
        <c:varyColors val="0"/>
        <c:ser>
          <c:idx val="0"/>
          <c:order val="0"/>
          <c:tx>
            <c:v>順位</c:v>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lang="ja-JP" sz="12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Sheet1!$B$4:$B$9</c:f>
              <c:strCache>
                <c:ptCount val="6"/>
                <c:pt idx="0">
                  <c:v>17</c:v>
                </c:pt>
                <c:pt idx="1">
                  <c:v>18</c:v>
                </c:pt>
                <c:pt idx="2">
                  <c:v>19</c:v>
                </c:pt>
                <c:pt idx="3">
                  <c:v>20/21</c:v>
                </c:pt>
                <c:pt idx="4">
                  <c:v>22</c:v>
                </c:pt>
                <c:pt idx="5">
                  <c:v>23</c:v>
                </c:pt>
              </c:strCache>
            </c:strRef>
          </c:cat>
          <c:val>
            <c:numRef>
              <c:f>Sheet1!$C$4:$C$9</c:f>
              <c:numCache>
                <c:formatCode>General</c:formatCode>
                <c:ptCount val="6"/>
                <c:pt idx="0">
                  <c:v>57</c:v>
                </c:pt>
                <c:pt idx="1">
                  <c:v>96</c:v>
                </c:pt>
                <c:pt idx="2">
                  <c:v>56</c:v>
                </c:pt>
                <c:pt idx="4">
                  <c:v>66</c:v>
                </c:pt>
                <c:pt idx="5">
                  <c:v>43</c:v>
                </c:pt>
              </c:numCache>
            </c:numRef>
          </c:val>
          <c:extLst>
            <c:ext xmlns:c16="http://schemas.microsoft.com/office/drawing/2014/chart" uri="{C3380CC4-5D6E-409C-BE32-E72D297353CC}">
              <c16:uniqueId val="{00000000-5302-44B1-A36F-52F661AB9278}"/>
            </c:ext>
          </c:extLst>
        </c:ser>
        <c:dLbls>
          <c:dLblPos val="ctr"/>
          <c:showLegendKey val="0"/>
          <c:showVal val="1"/>
          <c:showCatName val="0"/>
          <c:showSerName val="0"/>
          <c:showPercent val="0"/>
          <c:showBubbleSize val="0"/>
        </c:dLbls>
        <c:gapWidth val="75"/>
        <c:axId val="227827903"/>
        <c:axId val="241185087"/>
      </c:barChart>
      <c:lineChart>
        <c:grouping val="standard"/>
        <c:varyColors val="0"/>
        <c:ser>
          <c:idx val="1"/>
          <c:order val="1"/>
          <c:tx>
            <c:strRef>
              <c:f>Sheet1!$D$3</c:f>
              <c:strCache>
                <c:ptCount val="1"/>
                <c:pt idx="0">
                  <c:v>ペース(/km)</c:v>
                </c:pt>
              </c:strCache>
            </c:strRef>
          </c:tx>
          <c:spPr>
            <a:ln w="28575" cap="rnd">
              <a:solidFill>
                <a:schemeClr val="accent2"/>
              </a:solidFill>
              <a:round/>
            </a:ln>
            <a:effectLst/>
          </c:spPr>
          <c:marker>
            <c:symbol val="square"/>
            <c:size val="10"/>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lang="ja-JP" sz="12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Sheet1!$D$4:$D$9</c:f>
              <c:numCache>
                <c:formatCode>mm:ss</c:formatCode>
                <c:ptCount val="6"/>
                <c:pt idx="0">
                  <c:v>2.4057702102888742E-3</c:v>
                </c:pt>
                <c:pt idx="1">
                  <c:v>2.4652777777777776E-3</c:v>
                </c:pt>
                <c:pt idx="2">
                  <c:v>2.3842592592592591E-3</c:v>
                </c:pt>
                <c:pt idx="4">
                  <c:v>2.5689925728745607E-3</c:v>
                </c:pt>
                <c:pt idx="5">
                  <c:v>2.4001863946158989E-3</c:v>
                </c:pt>
              </c:numCache>
            </c:numRef>
          </c:val>
          <c:smooth val="0"/>
          <c:extLst>
            <c:ext xmlns:c16="http://schemas.microsoft.com/office/drawing/2014/chart" uri="{C3380CC4-5D6E-409C-BE32-E72D297353CC}">
              <c16:uniqueId val="{00000001-5302-44B1-A36F-52F661AB9278}"/>
            </c:ext>
          </c:extLst>
        </c:ser>
        <c:dLbls>
          <c:dLblPos val="ctr"/>
          <c:showLegendKey val="0"/>
          <c:showVal val="1"/>
          <c:showCatName val="0"/>
          <c:showSerName val="0"/>
          <c:showPercent val="0"/>
          <c:showBubbleSize val="0"/>
        </c:dLbls>
        <c:marker val="1"/>
        <c:smooth val="0"/>
        <c:axId val="1715876431"/>
        <c:axId val="361290687"/>
      </c:lineChart>
      <c:catAx>
        <c:axId val="227827903"/>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241185087"/>
        <c:crosses val="autoZero"/>
        <c:auto val="1"/>
        <c:lblAlgn val="ctr"/>
        <c:lblOffset val="100"/>
        <c:noMultiLvlLbl val="0"/>
      </c:catAx>
      <c:valAx>
        <c:axId val="241185087"/>
        <c:scaling>
          <c:orientation val="minMax"/>
          <c:max val="150"/>
          <c:min val="0"/>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227827903"/>
        <c:crosses val="autoZero"/>
        <c:crossBetween val="between"/>
        <c:majorUnit val="40"/>
      </c:valAx>
      <c:valAx>
        <c:axId val="361290687"/>
        <c:scaling>
          <c:orientation val="minMax"/>
        </c:scaling>
        <c:delete val="0"/>
        <c:axPos val="r"/>
        <c:numFmt formatCode="mm:ss" sourceLinked="0"/>
        <c:majorTickMark val="out"/>
        <c:minorTickMark val="none"/>
        <c:tickLblPos val="none"/>
        <c:spPr>
          <a:noFill/>
          <a:ln>
            <a:noFill/>
          </a:ln>
          <a:effectLst/>
        </c:spPr>
        <c:txPr>
          <a:bodyPr rot="-6000000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1715876431"/>
        <c:crosses val="max"/>
        <c:crossBetween val="between"/>
      </c:valAx>
      <c:catAx>
        <c:axId val="1715876431"/>
        <c:scaling>
          <c:orientation val="minMax"/>
        </c:scaling>
        <c:delete val="1"/>
        <c:axPos val="b"/>
        <c:majorTickMark val="out"/>
        <c:minorTickMark val="none"/>
        <c:tickLblPos val="nextTo"/>
        <c:crossAx val="361290687"/>
        <c:crosses val="autoZero"/>
        <c:auto val="1"/>
        <c:lblAlgn val="ctr"/>
        <c:lblOffset val="100"/>
        <c:noMultiLvlLbl val="0"/>
      </c:catAx>
      <c:spPr>
        <a:noFill/>
        <a:ln>
          <a:noFill/>
        </a:ln>
        <a:effectLst/>
      </c:spPr>
    </c:plotArea>
    <c:legend>
      <c:legendPos val="r"/>
      <c:layout>
        <c:manualLayout>
          <c:xMode val="edge"/>
          <c:yMode val="edge"/>
          <c:x val="4.1766232628431883E-2"/>
          <c:y val="4.2865266841644795E-2"/>
          <c:w val="0.4519750747429172"/>
          <c:h val="9.94546515018956E-2"/>
        </c:manualLayout>
      </c:layout>
      <c:overlay val="0"/>
      <c:spPr>
        <a:noFill/>
        <a:ln>
          <a:noFill/>
        </a:ln>
        <a:effectLst/>
      </c:spPr>
      <c:txPr>
        <a:bodyPr rot="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1200">
          <a:latin typeface="UD デジタル 教科書体 NK-B" panose="02020700000000000000" pitchFamily="18" charset="-128"/>
          <a:ea typeface="UD デジタル 教科書体 NK-B" panose="02020700000000000000" pitchFamily="18" charset="-128"/>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266019077239817E-2"/>
          <c:y val="6.9444444444444448E-2"/>
          <c:w val="0.82189633458543687"/>
          <c:h val="0.73056357538641004"/>
        </c:manualLayout>
      </c:layout>
      <c:barChart>
        <c:barDir val="col"/>
        <c:grouping val="clustered"/>
        <c:varyColors val="0"/>
        <c:ser>
          <c:idx val="0"/>
          <c:order val="0"/>
          <c:tx>
            <c:v>順位</c:v>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anchor="ctr" anchorCtr="1"/>
              <a:lstStyle/>
              <a:p>
                <a:pPr>
                  <a:defRPr lang="ja-JP" sz="12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Sheet1!$B$4:$B$9</c:f>
              <c:strCache>
                <c:ptCount val="6"/>
                <c:pt idx="0">
                  <c:v>17</c:v>
                </c:pt>
                <c:pt idx="1">
                  <c:v>18</c:v>
                </c:pt>
                <c:pt idx="2">
                  <c:v>19</c:v>
                </c:pt>
                <c:pt idx="3">
                  <c:v>20/21</c:v>
                </c:pt>
                <c:pt idx="4">
                  <c:v>22</c:v>
                </c:pt>
                <c:pt idx="5">
                  <c:v>23</c:v>
                </c:pt>
              </c:strCache>
            </c:strRef>
          </c:cat>
          <c:val>
            <c:numRef>
              <c:f>Sheet1!$H$4:$H$9</c:f>
              <c:numCache>
                <c:formatCode>General</c:formatCode>
                <c:ptCount val="6"/>
                <c:pt idx="0">
                  <c:v>43</c:v>
                </c:pt>
                <c:pt idx="1">
                  <c:v>58</c:v>
                </c:pt>
                <c:pt idx="2">
                  <c:v>75</c:v>
                </c:pt>
                <c:pt idx="4">
                  <c:v>44</c:v>
                </c:pt>
                <c:pt idx="5">
                  <c:v>54</c:v>
                </c:pt>
              </c:numCache>
            </c:numRef>
          </c:val>
          <c:extLst>
            <c:ext xmlns:c16="http://schemas.microsoft.com/office/drawing/2014/chart" uri="{C3380CC4-5D6E-409C-BE32-E72D297353CC}">
              <c16:uniqueId val="{00000000-F969-4E95-B79F-F1BB45A78EE1}"/>
            </c:ext>
          </c:extLst>
        </c:ser>
        <c:dLbls>
          <c:dLblPos val="ctr"/>
          <c:showLegendKey val="0"/>
          <c:showVal val="1"/>
          <c:showCatName val="0"/>
          <c:showSerName val="0"/>
          <c:showPercent val="0"/>
          <c:showBubbleSize val="0"/>
        </c:dLbls>
        <c:gapWidth val="75"/>
        <c:axId val="227827903"/>
        <c:axId val="241185087"/>
      </c:barChart>
      <c:lineChart>
        <c:grouping val="standard"/>
        <c:varyColors val="0"/>
        <c:ser>
          <c:idx val="1"/>
          <c:order val="1"/>
          <c:tx>
            <c:strRef>
              <c:f>Sheet1!$D$3</c:f>
              <c:strCache>
                <c:ptCount val="1"/>
                <c:pt idx="0">
                  <c:v>ペース(/km)</c:v>
                </c:pt>
              </c:strCache>
            </c:strRef>
          </c:tx>
          <c:spPr>
            <a:ln w="28575" cap="rnd">
              <a:solidFill>
                <a:schemeClr val="accent2"/>
              </a:solidFill>
              <a:round/>
            </a:ln>
            <a:effectLst/>
          </c:spPr>
          <c:marker>
            <c:symbol val="square"/>
            <c:size val="10"/>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lang="ja-JP" sz="12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Sheet1!$I$4:$I$9</c:f>
              <c:numCache>
                <c:formatCode>mm:ss</c:formatCode>
                <c:ptCount val="6"/>
                <c:pt idx="0">
                  <c:v>2.9210758377425042E-3</c:v>
                </c:pt>
                <c:pt idx="1">
                  <c:v>3.0019449801381264E-3</c:v>
                </c:pt>
                <c:pt idx="2">
                  <c:v>3.1270485086856768E-3</c:v>
                </c:pt>
                <c:pt idx="4">
                  <c:v>3.5044868415271741E-3</c:v>
                </c:pt>
                <c:pt idx="5">
                  <c:v>3.1703149533573471E-3</c:v>
                </c:pt>
              </c:numCache>
            </c:numRef>
          </c:val>
          <c:smooth val="0"/>
          <c:extLst>
            <c:ext xmlns:c16="http://schemas.microsoft.com/office/drawing/2014/chart" uri="{C3380CC4-5D6E-409C-BE32-E72D297353CC}">
              <c16:uniqueId val="{00000001-F969-4E95-B79F-F1BB45A78EE1}"/>
            </c:ext>
          </c:extLst>
        </c:ser>
        <c:dLbls>
          <c:dLblPos val="ctr"/>
          <c:showLegendKey val="0"/>
          <c:showVal val="1"/>
          <c:showCatName val="0"/>
          <c:showSerName val="0"/>
          <c:showPercent val="0"/>
          <c:showBubbleSize val="0"/>
        </c:dLbls>
        <c:marker val="1"/>
        <c:smooth val="0"/>
        <c:axId val="1715876431"/>
        <c:axId val="361290687"/>
      </c:lineChart>
      <c:catAx>
        <c:axId val="22782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241185087"/>
        <c:crosses val="autoZero"/>
        <c:auto val="1"/>
        <c:lblAlgn val="ctr"/>
        <c:lblOffset val="100"/>
        <c:noMultiLvlLbl val="0"/>
      </c:catAx>
      <c:valAx>
        <c:axId val="241185087"/>
        <c:scaling>
          <c:orientation val="minMax"/>
          <c:max val="150"/>
          <c:min val="0"/>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227827903"/>
        <c:crosses val="autoZero"/>
        <c:crossBetween val="between"/>
        <c:majorUnit val="40"/>
      </c:valAx>
      <c:valAx>
        <c:axId val="361290687"/>
        <c:scaling>
          <c:orientation val="minMax"/>
        </c:scaling>
        <c:delete val="0"/>
        <c:axPos val="r"/>
        <c:numFmt formatCode="mm:ss" sourceLinked="0"/>
        <c:majorTickMark val="out"/>
        <c:minorTickMark val="none"/>
        <c:tickLblPos val="none"/>
        <c:spPr>
          <a:noFill/>
          <a:ln>
            <a:noFill/>
          </a:ln>
          <a:effectLst/>
        </c:spPr>
        <c:txPr>
          <a:bodyPr rot="-6000000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1715876431"/>
        <c:crosses val="max"/>
        <c:crossBetween val="between"/>
      </c:valAx>
      <c:catAx>
        <c:axId val="1715876431"/>
        <c:scaling>
          <c:orientation val="minMax"/>
        </c:scaling>
        <c:delete val="1"/>
        <c:axPos val="b"/>
        <c:majorTickMark val="out"/>
        <c:minorTickMark val="none"/>
        <c:tickLblPos val="nextTo"/>
        <c:crossAx val="361290687"/>
        <c:crosses val="autoZero"/>
        <c:auto val="1"/>
        <c:lblAlgn val="ctr"/>
        <c:lblOffset val="100"/>
        <c:noMultiLvlLbl val="0"/>
      </c:catAx>
      <c:spPr>
        <a:noFill/>
        <a:ln>
          <a:noFill/>
        </a:ln>
        <a:effectLst/>
      </c:spPr>
    </c:plotArea>
    <c:legend>
      <c:legendPos val="r"/>
      <c:layout>
        <c:manualLayout>
          <c:xMode val="edge"/>
          <c:yMode val="edge"/>
          <c:x val="4.4114008729410209E-2"/>
          <c:y val="4.2865266841644795E-2"/>
          <c:w val="0.5135042660057465"/>
          <c:h val="0.11334354039078448"/>
        </c:manualLayout>
      </c:layout>
      <c:overlay val="0"/>
      <c:spPr>
        <a:noFill/>
        <a:ln>
          <a:noFill/>
        </a:ln>
        <a:effectLst/>
      </c:spPr>
      <c:txPr>
        <a:bodyPr rot="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1200">
          <a:latin typeface="UD デジタル 教科書体 NK-B" panose="02020700000000000000" pitchFamily="18" charset="-128"/>
          <a:ea typeface="UD デジタル 教科書体 NK-B" panose="02020700000000000000" pitchFamily="18" charset="-128"/>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266019077239817E-2"/>
          <c:y val="6.9444444444444448E-2"/>
          <c:w val="0.82189633458543687"/>
          <c:h val="0.73056357538641004"/>
        </c:manualLayout>
      </c:layout>
      <c:barChart>
        <c:barDir val="col"/>
        <c:grouping val="clustered"/>
        <c:varyColors val="0"/>
        <c:ser>
          <c:idx val="0"/>
          <c:order val="0"/>
          <c:tx>
            <c:v>順位</c:v>
          </c:tx>
          <c:spPr>
            <a:solidFill>
              <a:srgbClr val="FF9999"/>
            </a:solidFill>
            <a:ln>
              <a:noFill/>
            </a:ln>
            <a:effectLst/>
          </c:spPr>
          <c:invertIfNegative val="0"/>
          <c:dLbls>
            <c:spPr>
              <a:noFill/>
              <a:ln>
                <a:noFill/>
              </a:ln>
              <a:effectLst/>
            </c:spPr>
            <c:txPr>
              <a:bodyPr rot="0" spcFirstLastPara="1" vertOverflow="ellipsis" vert="horz" wrap="square" anchor="ctr" anchorCtr="1"/>
              <a:lstStyle/>
              <a:p>
                <a:pPr>
                  <a:defRPr lang="ja-JP" sz="12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Sheet1!$B$4:$B$9</c:f>
              <c:strCache>
                <c:ptCount val="6"/>
                <c:pt idx="0">
                  <c:v>17</c:v>
                </c:pt>
                <c:pt idx="1">
                  <c:v>18</c:v>
                </c:pt>
                <c:pt idx="2">
                  <c:v>19</c:v>
                </c:pt>
                <c:pt idx="3">
                  <c:v>20/21</c:v>
                </c:pt>
                <c:pt idx="4">
                  <c:v>22</c:v>
                </c:pt>
                <c:pt idx="5">
                  <c:v>23</c:v>
                </c:pt>
              </c:strCache>
            </c:strRef>
          </c:cat>
          <c:val>
            <c:numRef>
              <c:f>Sheet1!$M$4:$M$9</c:f>
              <c:numCache>
                <c:formatCode>General</c:formatCode>
                <c:ptCount val="6"/>
                <c:pt idx="1">
                  <c:v>21</c:v>
                </c:pt>
                <c:pt idx="2">
                  <c:v>24</c:v>
                </c:pt>
                <c:pt idx="4">
                  <c:v>14</c:v>
                </c:pt>
                <c:pt idx="5">
                  <c:v>11</c:v>
                </c:pt>
              </c:numCache>
            </c:numRef>
          </c:val>
          <c:extLst>
            <c:ext xmlns:c16="http://schemas.microsoft.com/office/drawing/2014/chart" uri="{C3380CC4-5D6E-409C-BE32-E72D297353CC}">
              <c16:uniqueId val="{00000000-E910-4224-897E-924C5D84E27B}"/>
            </c:ext>
          </c:extLst>
        </c:ser>
        <c:dLbls>
          <c:dLblPos val="ctr"/>
          <c:showLegendKey val="0"/>
          <c:showVal val="1"/>
          <c:showCatName val="0"/>
          <c:showSerName val="0"/>
          <c:showPercent val="0"/>
          <c:showBubbleSize val="0"/>
        </c:dLbls>
        <c:gapWidth val="75"/>
        <c:axId val="227827903"/>
        <c:axId val="241185087"/>
      </c:barChart>
      <c:lineChart>
        <c:grouping val="standard"/>
        <c:varyColors val="0"/>
        <c:ser>
          <c:idx val="1"/>
          <c:order val="1"/>
          <c:tx>
            <c:strRef>
              <c:f>Sheet1!$D$3</c:f>
              <c:strCache>
                <c:ptCount val="1"/>
                <c:pt idx="0">
                  <c:v>ペース(/km)</c:v>
                </c:pt>
              </c:strCache>
            </c:strRef>
          </c:tx>
          <c:spPr>
            <a:ln w="28575" cap="rnd">
              <a:solidFill>
                <a:schemeClr val="accent2"/>
              </a:solidFill>
              <a:round/>
            </a:ln>
            <a:effectLst/>
          </c:spPr>
          <c:marker>
            <c:symbol val="square"/>
            <c:size val="10"/>
            <c:spPr>
              <a:solidFill>
                <a:schemeClr val="accent2"/>
              </a:solidFill>
              <a:ln w="9525">
                <a:solidFill>
                  <a:schemeClr val="accent2"/>
                </a:solidFill>
              </a:ln>
              <a:effectLst/>
            </c:spPr>
          </c:marker>
          <c:dLbls>
            <c:spPr>
              <a:noFill/>
              <a:ln>
                <a:noFill/>
              </a:ln>
              <a:effectLst/>
            </c:spPr>
            <c:txPr>
              <a:bodyPr rot="0" spcFirstLastPara="1" vertOverflow="ellipsis" vert="horz" wrap="square" anchor="ctr" anchorCtr="1"/>
              <a:lstStyle/>
              <a:p>
                <a:pPr>
                  <a:defRPr lang="ja-JP" sz="12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Sheet1!$N$4:$N$9</c:f>
              <c:numCache>
                <c:formatCode>mm:ss</c:formatCode>
                <c:ptCount val="6"/>
                <c:pt idx="1">
                  <c:v>3.4418319075639951E-3</c:v>
                </c:pt>
                <c:pt idx="2">
                  <c:v>3.5280440839069158E-3</c:v>
                </c:pt>
                <c:pt idx="4">
                  <c:v>3.6287399499143271E-3</c:v>
                </c:pt>
                <c:pt idx="5">
                  <c:v>3.3449074074074071E-3</c:v>
                </c:pt>
              </c:numCache>
            </c:numRef>
          </c:val>
          <c:smooth val="0"/>
          <c:extLst>
            <c:ext xmlns:c16="http://schemas.microsoft.com/office/drawing/2014/chart" uri="{C3380CC4-5D6E-409C-BE32-E72D297353CC}">
              <c16:uniqueId val="{00000001-E910-4224-897E-924C5D84E27B}"/>
            </c:ext>
          </c:extLst>
        </c:ser>
        <c:dLbls>
          <c:dLblPos val="ctr"/>
          <c:showLegendKey val="0"/>
          <c:showVal val="1"/>
          <c:showCatName val="0"/>
          <c:showSerName val="0"/>
          <c:showPercent val="0"/>
          <c:showBubbleSize val="0"/>
        </c:dLbls>
        <c:marker val="1"/>
        <c:smooth val="0"/>
        <c:axId val="1715876431"/>
        <c:axId val="361290687"/>
      </c:lineChart>
      <c:catAx>
        <c:axId val="2278279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241185087"/>
        <c:crosses val="autoZero"/>
        <c:auto val="1"/>
        <c:lblAlgn val="ctr"/>
        <c:lblOffset val="100"/>
        <c:noMultiLvlLbl val="0"/>
      </c:catAx>
      <c:valAx>
        <c:axId val="241185087"/>
        <c:scaling>
          <c:orientation val="minMax"/>
          <c:max val="50"/>
          <c:min val="0"/>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227827903"/>
        <c:crosses val="autoZero"/>
        <c:crossBetween val="between"/>
        <c:majorUnit val="40"/>
      </c:valAx>
      <c:valAx>
        <c:axId val="361290687"/>
        <c:scaling>
          <c:orientation val="minMax"/>
        </c:scaling>
        <c:delete val="0"/>
        <c:axPos val="r"/>
        <c:numFmt formatCode="mm:ss" sourceLinked="0"/>
        <c:majorTickMark val="out"/>
        <c:minorTickMark val="none"/>
        <c:tickLblPos val="none"/>
        <c:spPr>
          <a:noFill/>
          <a:ln>
            <a:noFill/>
          </a:ln>
          <a:effectLst/>
        </c:spPr>
        <c:txPr>
          <a:bodyPr rot="-6000000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1715876431"/>
        <c:crosses val="max"/>
        <c:crossBetween val="between"/>
      </c:valAx>
      <c:catAx>
        <c:axId val="1715876431"/>
        <c:scaling>
          <c:orientation val="minMax"/>
        </c:scaling>
        <c:delete val="1"/>
        <c:axPos val="b"/>
        <c:majorTickMark val="out"/>
        <c:minorTickMark val="none"/>
        <c:tickLblPos val="nextTo"/>
        <c:crossAx val="361290687"/>
        <c:crosses val="autoZero"/>
        <c:auto val="1"/>
        <c:lblAlgn val="ctr"/>
        <c:lblOffset val="100"/>
        <c:noMultiLvlLbl val="0"/>
      </c:catAx>
      <c:spPr>
        <a:noFill/>
        <a:ln>
          <a:noFill/>
        </a:ln>
        <a:effectLst/>
      </c:spPr>
    </c:plotArea>
    <c:legend>
      <c:legendPos val="r"/>
      <c:layout>
        <c:manualLayout>
          <c:xMode val="edge"/>
          <c:yMode val="edge"/>
          <c:x val="5.5674438469878323E-2"/>
          <c:y val="3.3606007582385536E-2"/>
          <c:w val="0.47144656292094228"/>
          <c:h val="9.0195392242636341E-2"/>
        </c:manualLayout>
      </c:layout>
      <c:overlay val="0"/>
      <c:spPr>
        <a:noFill/>
        <a:ln>
          <a:noFill/>
        </a:ln>
        <a:effectLst/>
      </c:spPr>
      <c:txPr>
        <a:bodyPr rot="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sz="1200">
          <a:latin typeface="UD デジタル 教科書体 NK-B" panose="02020700000000000000" pitchFamily="18" charset="-128"/>
          <a:ea typeface="UD デジタル 教科書体 NK-B" panose="02020700000000000000" pitchFamily="18" charset="-128"/>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FE38DA-2B41-49C2-BD33-CCF6AF0B9C50}" type="doc">
      <dgm:prSet loTypeId="urn:microsoft.com/office/officeart/2005/8/layout/process1" loCatId="process" qsTypeId="urn:microsoft.com/office/officeart/2005/8/quickstyle/simple1" qsCatId="simple" csTypeId="urn:microsoft.com/office/officeart/2005/8/colors/accent1_2" csCatId="accent1" phldr="1"/>
      <dgm:spPr/>
    </dgm:pt>
    <dgm:pt modelId="{E0C07866-03DA-4D06-B563-B7293EE449C0}">
      <dgm:prSet phldrT="[テキスト]" custT="1"/>
      <dgm:spPr>
        <a:solidFill>
          <a:srgbClr val="0070C0"/>
        </a:solidFill>
      </dgm:spPr>
      <dgm:t>
        <a:bodyPr/>
        <a:lstStyle/>
        <a:p>
          <a:r>
            <a:rPr kumimoji="1" lang="ja-JP" altLang="en-US" sz="1800"/>
            <a:t>参加募集</a:t>
          </a:r>
        </a:p>
      </dgm:t>
    </dgm:pt>
    <dgm:pt modelId="{D4F2C089-C054-4666-BA64-2352E50C1BB8}" type="parTrans" cxnId="{5B1AFEE2-766A-4B5E-B1BD-D45F638FDC6D}">
      <dgm:prSet/>
      <dgm:spPr/>
      <dgm:t>
        <a:bodyPr/>
        <a:lstStyle/>
        <a:p>
          <a:endParaRPr kumimoji="1" lang="ja-JP" altLang="en-US" sz="1800"/>
        </a:p>
      </dgm:t>
    </dgm:pt>
    <dgm:pt modelId="{D60A80B0-72A6-462F-AA20-E506F31CA71B}" type="sibTrans" cxnId="{5B1AFEE2-766A-4B5E-B1BD-D45F638FDC6D}">
      <dgm:prSet custT="1"/>
      <dgm:spPr>
        <a:solidFill>
          <a:srgbClr val="0070C0"/>
        </a:solidFill>
      </dgm:spPr>
      <dgm:t>
        <a:bodyPr/>
        <a:lstStyle/>
        <a:p>
          <a:endParaRPr kumimoji="1" lang="ja-JP" altLang="en-US" sz="1800"/>
        </a:p>
      </dgm:t>
    </dgm:pt>
    <dgm:pt modelId="{E2F085D2-C288-47AC-98C0-5C15FC35A603}">
      <dgm:prSet phldrT="[テキスト]" custT="1"/>
      <dgm:spPr>
        <a:solidFill>
          <a:srgbClr val="0070C0"/>
        </a:solidFill>
      </dgm:spPr>
      <dgm:t>
        <a:bodyPr/>
        <a:lstStyle/>
        <a:p>
          <a:r>
            <a:rPr kumimoji="1" lang="ja-JP" altLang="en-US" sz="1800"/>
            <a:t>チーム編成</a:t>
          </a:r>
        </a:p>
      </dgm:t>
    </dgm:pt>
    <dgm:pt modelId="{E4702DCC-957B-443C-B31C-C3CBE289480D}" type="parTrans" cxnId="{3F6C268A-4E90-4619-B1D4-3A3FEEF8B877}">
      <dgm:prSet/>
      <dgm:spPr/>
      <dgm:t>
        <a:bodyPr/>
        <a:lstStyle/>
        <a:p>
          <a:endParaRPr kumimoji="1" lang="ja-JP" altLang="en-US" sz="1800"/>
        </a:p>
      </dgm:t>
    </dgm:pt>
    <dgm:pt modelId="{201CAE3C-FB17-43EA-8ED2-46C4D3556C12}" type="sibTrans" cxnId="{3F6C268A-4E90-4619-B1D4-3A3FEEF8B877}">
      <dgm:prSet custT="1"/>
      <dgm:spPr>
        <a:solidFill>
          <a:srgbClr val="0070C0"/>
        </a:solidFill>
      </dgm:spPr>
      <dgm:t>
        <a:bodyPr/>
        <a:lstStyle/>
        <a:p>
          <a:endParaRPr kumimoji="1" lang="ja-JP" altLang="en-US" sz="1800"/>
        </a:p>
      </dgm:t>
    </dgm:pt>
    <dgm:pt modelId="{46856FBC-9F69-438A-8DB3-09EA36EC29B5}">
      <dgm:prSet phldrT="[テキスト]" custT="1"/>
      <dgm:spPr>
        <a:solidFill>
          <a:srgbClr val="0070C0"/>
        </a:solidFill>
      </dgm:spPr>
      <dgm:t>
        <a:bodyPr/>
        <a:lstStyle/>
        <a:p>
          <a:r>
            <a:rPr kumimoji="1" lang="ja-JP" altLang="en-US" sz="1800"/>
            <a:t>タイム共有・結果発表</a:t>
          </a:r>
        </a:p>
      </dgm:t>
    </dgm:pt>
    <dgm:pt modelId="{5EE32ECA-5087-4FD5-A1AB-AAC25B870240}" type="parTrans" cxnId="{B83ABCB0-4DC6-4166-AC5A-36E8965C61BE}">
      <dgm:prSet/>
      <dgm:spPr/>
      <dgm:t>
        <a:bodyPr/>
        <a:lstStyle/>
        <a:p>
          <a:endParaRPr kumimoji="1" lang="ja-JP" altLang="en-US" sz="1800"/>
        </a:p>
      </dgm:t>
    </dgm:pt>
    <dgm:pt modelId="{70533E8E-1DF7-4781-BFCB-25EDB6D6F4D3}" type="sibTrans" cxnId="{B83ABCB0-4DC6-4166-AC5A-36E8965C61BE}">
      <dgm:prSet custT="1"/>
      <dgm:spPr>
        <a:solidFill>
          <a:srgbClr val="0070C0"/>
        </a:solidFill>
      </dgm:spPr>
      <dgm:t>
        <a:bodyPr/>
        <a:lstStyle/>
        <a:p>
          <a:endParaRPr kumimoji="1" lang="ja-JP" altLang="en-US" sz="1800"/>
        </a:p>
      </dgm:t>
    </dgm:pt>
    <dgm:pt modelId="{73D564C8-ED85-4C31-8C6F-F2848C0993A2}">
      <dgm:prSet phldrT="[テキスト]" custT="1"/>
      <dgm:spPr>
        <a:solidFill>
          <a:srgbClr val="0070C0"/>
        </a:solidFill>
        <a:ln>
          <a:noFill/>
        </a:ln>
      </dgm:spPr>
      <dgm:t>
        <a:bodyPr/>
        <a:lstStyle/>
        <a:p>
          <a:r>
            <a:rPr kumimoji="1" lang="ja-JP" altLang="en-US" sz="1800"/>
            <a:t>振返り</a:t>
          </a:r>
          <a:r>
            <a:rPr kumimoji="1" lang="en-US" altLang="ja-JP" sz="1800"/>
            <a:t>MTG</a:t>
          </a:r>
          <a:endParaRPr kumimoji="1" lang="ja-JP" altLang="en-US" sz="1800"/>
        </a:p>
      </dgm:t>
    </dgm:pt>
    <dgm:pt modelId="{7330E311-A139-42F1-8F5C-C318CAA57FDE}" type="parTrans" cxnId="{E479643D-5BCC-4D76-AB54-6CA3D50C7EB7}">
      <dgm:prSet/>
      <dgm:spPr/>
      <dgm:t>
        <a:bodyPr/>
        <a:lstStyle/>
        <a:p>
          <a:endParaRPr kumimoji="1" lang="ja-JP" altLang="en-US" sz="1800"/>
        </a:p>
      </dgm:t>
    </dgm:pt>
    <dgm:pt modelId="{2F4ECC6F-9BA5-4553-800D-93294D9A1AB8}" type="sibTrans" cxnId="{E479643D-5BCC-4D76-AB54-6CA3D50C7EB7}">
      <dgm:prSet/>
      <dgm:spPr/>
      <dgm:t>
        <a:bodyPr/>
        <a:lstStyle/>
        <a:p>
          <a:endParaRPr kumimoji="1" lang="ja-JP" altLang="en-US" sz="1800"/>
        </a:p>
      </dgm:t>
    </dgm:pt>
    <dgm:pt modelId="{F8646794-489C-4A84-A87E-9B6656B37F98}">
      <dgm:prSet phldrT="[テキスト]" custT="1"/>
      <dgm:spPr>
        <a:solidFill>
          <a:srgbClr val="0070C0"/>
        </a:solidFill>
      </dgm:spPr>
      <dgm:t>
        <a:bodyPr/>
        <a:lstStyle/>
        <a:p>
          <a:r>
            <a:rPr kumimoji="1" lang="ja-JP" altLang="en-US" sz="1800"/>
            <a:t>選手紹介　配布</a:t>
          </a:r>
        </a:p>
      </dgm:t>
    </dgm:pt>
    <dgm:pt modelId="{053F2EDB-73CF-4AAA-8E65-8FD782747688}" type="parTrans" cxnId="{286BA5B9-6854-43C6-BDC7-07825AB3D042}">
      <dgm:prSet/>
      <dgm:spPr/>
      <dgm:t>
        <a:bodyPr/>
        <a:lstStyle/>
        <a:p>
          <a:endParaRPr kumimoji="1" lang="ja-JP" altLang="en-US" sz="1800"/>
        </a:p>
      </dgm:t>
    </dgm:pt>
    <dgm:pt modelId="{78AC8FC0-0A47-4FF0-BDAB-151382CF7013}" type="sibTrans" cxnId="{286BA5B9-6854-43C6-BDC7-07825AB3D042}">
      <dgm:prSet custT="1"/>
      <dgm:spPr>
        <a:solidFill>
          <a:srgbClr val="0070C0"/>
        </a:solidFill>
      </dgm:spPr>
      <dgm:t>
        <a:bodyPr/>
        <a:lstStyle/>
        <a:p>
          <a:endParaRPr kumimoji="1" lang="ja-JP" altLang="en-US" sz="1800"/>
        </a:p>
      </dgm:t>
    </dgm:pt>
    <dgm:pt modelId="{257B01F5-0E1F-4687-81C1-663A48052699}" type="pres">
      <dgm:prSet presAssocID="{FCFE38DA-2B41-49C2-BD33-CCF6AF0B9C50}" presName="Name0" presStyleCnt="0">
        <dgm:presLayoutVars>
          <dgm:dir/>
          <dgm:resizeHandles val="exact"/>
        </dgm:presLayoutVars>
      </dgm:prSet>
      <dgm:spPr/>
    </dgm:pt>
    <dgm:pt modelId="{4FF7296D-837D-4652-871A-21EC56C2DD13}" type="pres">
      <dgm:prSet presAssocID="{E0C07866-03DA-4D06-B563-B7293EE449C0}" presName="node" presStyleLbl="node1" presStyleIdx="0" presStyleCnt="5">
        <dgm:presLayoutVars>
          <dgm:bulletEnabled val="1"/>
        </dgm:presLayoutVars>
      </dgm:prSet>
      <dgm:spPr/>
    </dgm:pt>
    <dgm:pt modelId="{7101AE2D-9ECF-42B7-AB77-67761CEEC62F}" type="pres">
      <dgm:prSet presAssocID="{D60A80B0-72A6-462F-AA20-E506F31CA71B}" presName="sibTrans" presStyleLbl="sibTrans2D1" presStyleIdx="0" presStyleCnt="4"/>
      <dgm:spPr/>
    </dgm:pt>
    <dgm:pt modelId="{F454CC67-DC02-4D04-A8CE-02CCCC56559A}" type="pres">
      <dgm:prSet presAssocID="{D60A80B0-72A6-462F-AA20-E506F31CA71B}" presName="connectorText" presStyleLbl="sibTrans2D1" presStyleIdx="0" presStyleCnt="4"/>
      <dgm:spPr/>
    </dgm:pt>
    <dgm:pt modelId="{1B30A5AD-DE7F-4DD5-AB8E-433A9151F363}" type="pres">
      <dgm:prSet presAssocID="{E2F085D2-C288-47AC-98C0-5C15FC35A603}" presName="node" presStyleLbl="node1" presStyleIdx="1" presStyleCnt="5">
        <dgm:presLayoutVars>
          <dgm:bulletEnabled val="1"/>
        </dgm:presLayoutVars>
      </dgm:prSet>
      <dgm:spPr/>
    </dgm:pt>
    <dgm:pt modelId="{82B7B8B0-2423-4B65-BD04-5A35DF17A272}" type="pres">
      <dgm:prSet presAssocID="{201CAE3C-FB17-43EA-8ED2-46C4D3556C12}" presName="sibTrans" presStyleLbl="sibTrans2D1" presStyleIdx="1" presStyleCnt="4"/>
      <dgm:spPr/>
    </dgm:pt>
    <dgm:pt modelId="{B2785138-5AE1-45D7-8A5E-69E448743155}" type="pres">
      <dgm:prSet presAssocID="{201CAE3C-FB17-43EA-8ED2-46C4D3556C12}" presName="connectorText" presStyleLbl="sibTrans2D1" presStyleIdx="1" presStyleCnt="4"/>
      <dgm:spPr/>
    </dgm:pt>
    <dgm:pt modelId="{D1E167EF-D28C-47DE-B775-835D71346A2E}" type="pres">
      <dgm:prSet presAssocID="{F8646794-489C-4A84-A87E-9B6656B37F98}" presName="node" presStyleLbl="node1" presStyleIdx="2" presStyleCnt="5">
        <dgm:presLayoutVars>
          <dgm:bulletEnabled val="1"/>
        </dgm:presLayoutVars>
      </dgm:prSet>
      <dgm:spPr/>
    </dgm:pt>
    <dgm:pt modelId="{CA5C4633-F19C-4136-9473-DA3037751F55}" type="pres">
      <dgm:prSet presAssocID="{78AC8FC0-0A47-4FF0-BDAB-151382CF7013}" presName="sibTrans" presStyleLbl="sibTrans2D1" presStyleIdx="2" presStyleCnt="4"/>
      <dgm:spPr/>
    </dgm:pt>
    <dgm:pt modelId="{93B11EEB-473A-484A-97A6-DAB3E50F884F}" type="pres">
      <dgm:prSet presAssocID="{78AC8FC0-0A47-4FF0-BDAB-151382CF7013}" presName="connectorText" presStyleLbl="sibTrans2D1" presStyleIdx="2" presStyleCnt="4"/>
      <dgm:spPr/>
    </dgm:pt>
    <dgm:pt modelId="{A4A65B03-C09D-4DFA-8D50-BA153FAF6062}" type="pres">
      <dgm:prSet presAssocID="{46856FBC-9F69-438A-8DB3-09EA36EC29B5}" presName="node" presStyleLbl="node1" presStyleIdx="3" presStyleCnt="5" custScaleX="107672" custLinFactNeighborX="26776" custLinFactNeighborY="-1222">
        <dgm:presLayoutVars>
          <dgm:bulletEnabled val="1"/>
        </dgm:presLayoutVars>
      </dgm:prSet>
      <dgm:spPr/>
    </dgm:pt>
    <dgm:pt modelId="{E84FECF0-2DAA-4EDF-A78E-53C58411955C}" type="pres">
      <dgm:prSet presAssocID="{70533E8E-1DF7-4781-BFCB-25EDB6D6F4D3}" presName="sibTrans" presStyleLbl="sibTrans2D1" presStyleIdx="3" presStyleCnt="4"/>
      <dgm:spPr/>
    </dgm:pt>
    <dgm:pt modelId="{2F8EB925-A082-4183-93A2-E34C9F1FF3EA}" type="pres">
      <dgm:prSet presAssocID="{70533E8E-1DF7-4781-BFCB-25EDB6D6F4D3}" presName="connectorText" presStyleLbl="sibTrans2D1" presStyleIdx="3" presStyleCnt="4"/>
      <dgm:spPr/>
    </dgm:pt>
    <dgm:pt modelId="{338B7F5A-DA30-4C67-AD5F-BBE30593151E}" type="pres">
      <dgm:prSet presAssocID="{73D564C8-ED85-4C31-8C6F-F2848C0993A2}" presName="node" presStyleLbl="node1" presStyleIdx="4" presStyleCnt="5" custScaleX="75869">
        <dgm:presLayoutVars>
          <dgm:bulletEnabled val="1"/>
        </dgm:presLayoutVars>
      </dgm:prSet>
      <dgm:spPr/>
    </dgm:pt>
  </dgm:ptLst>
  <dgm:cxnLst>
    <dgm:cxn modelId="{17D1F409-4495-417A-918F-887443EC7C49}" type="presOf" srcId="{78AC8FC0-0A47-4FF0-BDAB-151382CF7013}" destId="{93B11EEB-473A-484A-97A6-DAB3E50F884F}" srcOrd="1" destOrd="0" presId="urn:microsoft.com/office/officeart/2005/8/layout/process1"/>
    <dgm:cxn modelId="{0E4E1B2A-897B-4A52-8FED-A9FA6E64B87C}" type="presOf" srcId="{F8646794-489C-4A84-A87E-9B6656B37F98}" destId="{D1E167EF-D28C-47DE-B775-835D71346A2E}" srcOrd="0" destOrd="0" presId="urn:microsoft.com/office/officeart/2005/8/layout/process1"/>
    <dgm:cxn modelId="{74FF5330-56E7-457F-87F1-93D411435F0F}" type="presOf" srcId="{D60A80B0-72A6-462F-AA20-E506F31CA71B}" destId="{F454CC67-DC02-4D04-A8CE-02CCCC56559A}" srcOrd="1" destOrd="0" presId="urn:microsoft.com/office/officeart/2005/8/layout/process1"/>
    <dgm:cxn modelId="{E479643D-5BCC-4D76-AB54-6CA3D50C7EB7}" srcId="{FCFE38DA-2B41-49C2-BD33-CCF6AF0B9C50}" destId="{73D564C8-ED85-4C31-8C6F-F2848C0993A2}" srcOrd="4" destOrd="0" parTransId="{7330E311-A139-42F1-8F5C-C318CAA57FDE}" sibTransId="{2F4ECC6F-9BA5-4553-800D-93294D9A1AB8}"/>
    <dgm:cxn modelId="{A52DBF59-19F4-4FB0-B207-C79276B1FB63}" type="presOf" srcId="{FCFE38DA-2B41-49C2-BD33-CCF6AF0B9C50}" destId="{257B01F5-0E1F-4687-81C1-663A48052699}" srcOrd="0" destOrd="0" presId="urn:microsoft.com/office/officeart/2005/8/layout/process1"/>
    <dgm:cxn modelId="{3F6C268A-4E90-4619-B1D4-3A3FEEF8B877}" srcId="{FCFE38DA-2B41-49C2-BD33-CCF6AF0B9C50}" destId="{E2F085D2-C288-47AC-98C0-5C15FC35A603}" srcOrd="1" destOrd="0" parTransId="{E4702DCC-957B-443C-B31C-C3CBE289480D}" sibTransId="{201CAE3C-FB17-43EA-8ED2-46C4D3556C12}"/>
    <dgm:cxn modelId="{0AB263A3-28AB-4102-802A-7E7AFC8C3A7C}" type="presOf" srcId="{D60A80B0-72A6-462F-AA20-E506F31CA71B}" destId="{7101AE2D-9ECF-42B7-AB77-67761CEEC62F}" srcOrd="0" destOrd="0" presId="urn:microsoft.com/office/officeart/2005/8/layout/process1"/>
    <dgm:cxn modelId="{01EAF6A7-0D84-4E7E-A4C6-BC68C34DD33D}" type="presOf" srcId="{201CAE3C-FB17-43EA-8ED2-46C4D3556C12}" destId="{B2785138-5AE1-45D7-8A5E-69E448743155}" srcOrd="1" destOrd="0" presId="urn:microsoft.com/office/officeart/2005/8/layout/process1"/>
    <dgm:cxn modelId="{B83ABCB0-4DC6-4166-AC5A-36E8965C61BE}" srcId="{FCFE38DA-2B41-49C2-BD33-CCF6AF0B9C50}" destId="{46856FBC-9F69-438A-8DB3-09EA36EC29B5}" srcOrd="3" destOrd="0" parTransId="{5EE32ECA-5087-4FD5-A1AB-AAC25B870240}" sibTransId="{70533E8E-1DF7-4781-BFCB-25EDB6D6F4D3}"/>
    <dgm:cxn modelId="{286BA5B9-6854-43C6-BDC7-07825AB3D042}" srcId="{FCFE38DA-2B41-49C2-BD33-CCF6AF0B9C50}" destId="{F8646794-489C-4A84-A87E-9B6656B37F98}" srcOrd="2" destOrd="0" parTransId="{053F2EDB-73CF-4AAA-8E65-8FD782747688}" sibTransId="{78AC8FC0-0A47-4FF0-BDAB-151382CF7013}"/>
    <dgm:cxn modelId="{C75D50CD-9DCF-4F23-A4E3-50B407FE1B12}" type="presOf" srcId="{78AC8FC0-0A47-4FF0-BDAB-151382CF7013}" destId="{CA5C4633-F19C-4136-9473-DA3037751F55}" srcOrd="0" destOrd="0" presId="urn:microsoft.com/office/officeart/2005/8/layout/process1"/>
    <dgm:cxn modelId="{FFE716D5-27C6-46B7-96D6-248570663A2F}" type="presOf" srcId="{73D564C8-ED85-4C31-8C6F-F2848C0993A2}" destId="{338B7F5A-DA30-4C67-AD5F-BBE30593151E}" srcOrd="0" destOrd="0" presId="urn:microsoft.com/office/officeart/2005/8/layout/process1"/>
    <dgm:cxn modelId="{4F66AFD6-0D07-48E7-8061-C0B17C061EA8}" type="presOf" srcId="{E0C07866-03DA-4D06-B563-B7293EE449C0}" destId="{4FF7296D-837D-4652-871A-21EC56C2DD13}" srcOrd="0" destOrd="0" presId="urn:microsoft.com/office/officeart/2005/8/layout/process1"/>
    <dgm:cxn modelId="{942BA8DB-4822-4E94-B515-4A8C3CA4718B}" type="presOf" srcId="{70533E8E-1DF7-4781-BFCB-25EDB6D6F4D3}" destId="{2F8EB925-A082-4183-93A2-E34C9F1FF3EA}" srcOrd="1" destOrd="0" presId="urn:microsoft.com/office/officeart/2005/8/layout/process1"/>
    <dgm:cxn modelId="{5B1AFEE2-766A-4B5E-B1BD-D45F638FDC6D}" srcId="{FCFE38DA-2B41-49C2-BD33-CCF6AF0B9C50}" destId="{E0C07866-03DA-4D06-B563-B7293EE449C0}" srcOrd="0" destOrd="0" parTransId="{D4F2C089-C054-4666-BA64-2352E50C1BB8}" sibTransId="{D60A80B0-72A6-462F-AA20-E506F31CA71B}"/>
    <dgm:cxn modelId="{04127EEE-88AD-4C50-9840-BA926E0832F2}" type="presOf" srcId="{E2F085D2-C288-47AC-98C0-5C15FC35A603}" destId="{1B30A5AD-DE7F-4DD5-AB8E-433A9151F363}" srcOrd="0" destOrd="0" presId="urn:microsoft.com/office/officeart/2005/8/layout/process1"/>
    <dgm:cxn modelId="{A9D55DF0-D30C-49CC-A04D-FB900A8CC612}" type="presOf" srcId="{201CAE3C-FB17-43EA-8ED2-46C4D3556C12}" destId="{82B7B8B0-2423-4B65-BD04-5A35DF17A272}" srcOrd="0" destOrd="0" presId="urn:microsoft.com/office/officeart/2005/8/layout/process1"/>
    <dgm:cxn modelId="{E58095F5-4F21-4742-B291-0EB3DE67B4CD}" type="presOf" srcId="{46856FBC-9F69-438A-8DB3-09EA36EC29B5}" destId="{A4A65B03-C09D-4DFA-8D50-BA153FAF6062}" srcOrd="0" destOrd="0" presId="urn:microsoft.com/office/officeart/2005/8/layout/process1"/>
    <dgm:cxn modelId="{7C311FF7-D614-4B29-ACAA-9A611DB89A19}" type="presOf" srcId="{70533E8E-1DF7-4781-BFCB-25EDB6D6F4D3}" destId="{E84FECF0-2DAA-4EDF-A78E-53C58411955C}" srcOrd="0" destOrd="0" presId="urn:microsoft.com/office/officeart/2005/8/layout/process1"/>
    <dgm:cxn modelId="{31372E52-AC30-4327-A8C3-258D2AE8EF11}" type="presParOf" srcId="{257B01F5-0E1F-4687-81C1-663A48052699}" destId="{4FF7296D-837D-4652-871A-21EC56C2DD13}" srcOrd="0" destOrd="0" presId="urn:microsoft.com/office/officeart/2005/8/layout/process1"/>
    <dgm:cxn modelId="{1AF12EC8-85E9-4311-9320-1045628F0D3D}" type="presParOf" srcId="{257B01F5-0E1F-4687-81C1-663A48052699}" destId="{7101AE2D-9ECF-42B7-AB77-67761CEEC62F}" srcOrd="1" destOrd="0" presId="urn:microsoft.com/office/officeart/2005/8/layout/process1"/>
    <dgm:cxn modelId="{E5A738FF-7B0F-4B7C-B096-5BFCD5C4387C}" type="presParOf" srcId="{7101AE2D-9ECF-42B7-AB77-67761CEEC62F}" destId="{F454CC67-DC02-4D04-A8CE-02CCCC56559A}" srcOrd="0" destOrd="0" presId="urn:microsoft.com/office/officeart/2005/8/layout/process1"/>
    <dgm:cxn modelId="{2E635648-45E8-47E4-9442-5393FCEC14FF}" type="presParOf" srcId="{257B01F5-0E1F-4687-81C1-663A48052699}" destId="{1B30A5AD-DE7F-4DD5-AB8E-433A9151F363}" srcOrd="2" destOrd="0" presId="urn:microsoft.com/office/officeart/2005/8/layout/process1"/>
    <dgm:cxn modelId="{F6EE3D0A-5D74-4F2A-8DF0-38597F73B183}" type="presParOf" srcId="{257B01F5-0E1F-4687-81C1-663A48052699}" destId="{82B7B8B0-2423-4B65-BD04-5A35DF17A272}" srcOrd="3" destOrd="0" presId="urn:microsoft.com/office/officeart/2005/8/layout/process1"/>
    <dgm:cxn modelId="{A6EFCB45-65C1-4E95-8E6F-231EA35125EE}" type="presParOf" srcId="{82B7B8B0-2423-4B65-BD04-5A35DF17A272}" destId="{B2785138-5AE1-45D7-8A5E-69E448743155}" srcOrd="0" destOrd="0" presId="urn:microsoft.com/office/officeart/2005/8/layout/process1"/>
    <dgm:cxn modelId="{49C9AA52-161D-493E-8003-5E1C553EEAFE}" type="presParOf" srcId="{257B01F5-0E1F-4687-81C1-663A48052699}" destId="{D1E167EF-D28C-47DE-B775-835D71346A2E}" srcOrd="4" destOrd="0" presId="urn:microsoft.com/office/officeart/2005/8/layout/process1"/>
    <dgm:cxn modelId="{0363AEF1-8E25-4871-80FA-82DBFF06751B}" type="presParOf" srcId="{257B01F5-0E1F-4687-81C1-663A48052699}" destId="{CA5C4633-F19C-4136-9473-DA3037751F55}" srcOrd="5" destOrd="0" presId="urn:microsoft.com/office/officeart/2005/8/layout/process1"/>
    <dgm:cxn modelId="{C125EF88-9B3C-4132-8251-F1D6A3784B52}" type="presParOf" srcId="{CA5C4633-F19C-4136-9473-DA3037751F55}" destId="{93B11EEB-473A-484A-97A6-DAB3E50F884F}" srcOrd="0" destOrd="0" presId="urn:microsoft.com/office/officeart/2005/8/layout/process1"/>
    <dgm:cxn modelId="{C913F287-E44A-4B14-A124-FABC0BD997F4}" type="presParOf" srcId="{257B01F5-0E1F-4687-81C1-663A48052699}" destId="{A4A65B03-C09D-4DFA-8D50-BA153FAF6062}" srcOrd="6" destOrd="0" presId="urn:microsoft.com/office/officeart/2005/8/layout/process1"/>
    <dgm:cxn modelId="{91691338-2130-48FB-B609-ED9EA4CB9DB5}" type="presParOf" srcId="{257B01F5-0E1F-4687-81C1-663A48052699}" destId="{E84FECF0-2DAA-4EDF-A78E-53C58411955C}" srcOrd="7" destOrd="0" presId="urn:microsoft.com/office/officeart/2005/8/layout/process1"/>
    <dgm:cxn modelId="{DEB8E72A-44C4-460D-B812-6A8D96D5884A}" type="presParOf" srcId="{E84FECF0-2DAA-4EDF-A78E-53C58411955C}" destId="{2F8EB925-A082-4183-93A2-E34C9F1FF3EA}" srcOrd="0" destOrd="0" presId="urn:microsoft.com/office/officeart/2005/8/layout/process1"/>
    <dgm:cxn modelId="{F257B42B-E5B1-4B8B-8C4D-A9AC8FB50D4C}" type="presParOf" srcId="{257B01F5-0E1F-4687-81C1-663A48052699}" destId="{338B7F5A-DA30-4C67-AD5F-BBE30593151E}"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7296D-837D-4652-871A-21EC56C2DD13}">
      <dsp:nvSpPr>
        <dsp:cNvPr id="0" name=""/>
        <dsp:cNvSpPr/>
      </dsp:nvSpPr>
      <dsp:spPr>
        <a:xfrm>
          <a:off x="8181" y="0"/>
          <a:ext cx="1469237" cy="99264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参加募集</a:t>
          </a:r>
        </a:p>
      </dsp:txBody>
      <dsp:txXfrm>
        <a:off x="37255" y="29074"/>
        <a:ext cx="1411089" cy="934499"/>
      </dsp:txXfrm>
    </dsp:sp>
    <dsp:sp modelId="{7101AE2D-9ECF-42B7-AB77-67761CEEC62F}">
      <dsp:nvSpPr>
        <dsp:cNvPr id="0" name=""/>
        <dsp:cNvSpPr/>
      </dsp:nvSpPr>
      <dsp:spPr>
        <a:xfrm>
          <a:off x="1624342" y="314138"/>
          <a:ext cx="311478" cy="364370"/>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a:off x="1624342" y="387012"/>
        <a:ext cx="218035" cy="218622"/>
      </dsp:txXfrm>
    </dsp:sp>
    <dsp:sp modelId="{1B30A5AD-DE7F-4DD5-AB8E-433A9151F363}">
      <dsp:nvSpPr>
        <dsp:cNvPr id="0" name=""/>
        <dsp:cNvSpPr/>
      </dsp:nvSpPr>
      <dsp:spPr>
        <a:xfrm>
          <a:off x="2065114" y="0"/>
          <a:ext cx="1469237" cy="99264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チーム編成</a:t>
          </a:r>
        </a:p>
      </dsp:txBody>
      <dsp:txXfrm>
        <a:off x="2094188" y="29074"/>
        <a:ext cx="1411089" cy="934499"/>
      </dsp:txXfrm>
    </dsp:sp>
    <dsp:sp modelId="{82B7B8B0-2423-4B65-BD04-5A35DF17A272}">
      <dsp:nvSpPr>
        <dsp:cNvPr id="0" name=""/>
        <dsp:cNvSpPr/>
      </dsp:nvSpPr>
      <dsp:spPr>
        <a:xfrm>
          <a:off x="3681275" y="314138"/>
          <a:ext cx="311478" cy="364370"/>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a:off x="3681275" y="387012"/>
        <a:ext cx="218035" cy="218622"/>
      </dsp:txXfrm>
    </dsp:sp>
    <dsp:sp modelId="{D1E167EF-D28C-47DE-B775-835D71346A2E}">
      <dsp:nvSpPr>
        <dsp:cNvPr id="0" name=""/>
        <dsp:cNvSpPr/>
      </dsp:nvSpPr>
      <dsp:spPr>
        <a:xfrm>
          <a:off x="4122046" y="0"/>
          <a:ext cx="1469237" cy="99264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選手紹介　配布</a:t>
          </a:r>
        </a:p>
      </dsp:txBody>
      <dsp:txXfrm>
        <a:off x="4151120" y="29074"/>
        <a:ext cx="1411089" cy="934499"/>
      </dsp:txXfrm>
    </dsp:sp>
    <dsp:sp modelId="{CA5C4633-F19C-4136-9473-DA3037751F55}">
      <dsp:nvSpPr>
        <dsp:cNvPr id="0" name=""/>
        <dsp:cNvSpPr/>
      </dsp:nvSpPr>
      <dsp:spPr>
        <a:xfrm>
          <a:off x="5777548" y="314138"/>
          <a:ext cx="394879" cy="364370"/>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a:off x="5777548" y="387012"/>
        <a:ext cx="285568" cy="218622"/>
      </dsp:txXfrm>
    </dsp:sp>
    <dsp:sp modelId="{A4A65B03-C09D-4DFA-8D50-BA153FAF6062}">
      <dsp:nvSpPr>
        <dsp:cNvPr id="0" name=""/>
        <dsp:cNvSpPr/>
      </dsp:nvSpPr>
      <dsp:spPr>
        <a:xfrm>
          <a:off x="6336340" y="0"/>
          <a:ext cx="1581957" cy="99264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タイム共有・結果発表</a:t>
          </a:r>
        </a:p>
      </dsp:txBody>
      <dsp:txXfrm>
        <a:off x="6365414" y="29074"/>
        <a:ext cx="1523809" cy="934499"/>
      </dsp:txXfrm>
    </dsp:sp>
    <dsp:sp modelId="{E84FECF0-2DAA-4EDF-A78E-53C58411955C}">
      <dsp:nvSpPr>
        <dsp:cNvPr id="0" name=""/>
        <dsp:cNvSpPr/>
      </dsp:nvSpPr>
      <dsp:spPr>
        <a:xfrm>
          <a:off x="8025881" y="314138"/>
          <a:ext cx="228076" cy="364370"/>
        </a:xfrm>
        <a:prstGeom prst="rightArrow">
          <a:avLst>
            <a:gd name="adj1" fmla="val 60000"/>
            <a:gd name="adj2" fmla="val 50000"/>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a:off x="8025881" y="387012"/>
        <a:ext cx="159653" cy="218622"/>
      </dsp:txXfrm>
    </dsp:sp>
    <dsp:sp modelId="{338B7F5A-DA30-4C67-AD5F-BBE30593151E}">
      <dsp:nvSpPr>
        <dsp:cNvPr id="0" name=""/>
        <dsp:cNvSpPr/>
      </dsp:nvSpPr>
      <dsp:spPr>
        <a:xfrm>
          <a:off x="8348631" y="0"/>
          <a:ext cx="1114695" cy="992647"/>
        </a:xfrm>
        <a:prstGeom prst="roundRect">
          <a:avLst>
            <a:gd name="adj" fmla="val 10000"/>
          </a:avLst>
        </a:prstGeom>
        <a:solidFill>
          <a:srgbClr val="0070C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振返り</a:t>
          </a:r>
          <a:r>
            <a:rPr kumimoji="1" lang="en-US" altLang="ja-JP" sz="1800" kern="1200"/>
            <a:t>MTG</a:t>
          </a:r>
          <a:endParaRPr kumimoji="1" lang="ja-JP" altLang="en-US" sz="1800" kern="1200"/>
        </a:p>
      </dsp:txBody>
      <dsp:txXfrm>
        <a:off x="8377705" y="29074"/>
        <a:ext cx="1056547" cy="9344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07132-E199-4ED2-ACD0-B887B7667165}" type="datetimeFigureOut">
              <a:rPr kumimoji="1" lang="ja-JP" altLang="en-US" smtClean="0"/>
              <a:t>2024/7/19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2DFCF-DC8A-4F5A-A83A-1FD12D433F54}" type="slidenum">
              <a:rPr kumimoji="1" lang="ja-JP" altLang="en-US" smtClean="0"/>
              <a:t>‹#›</a:t>
            </a:fld>
            <a:endParaRPr kumimoji="1" lang="ja-JP" altLang="en-US"/>
          </a:p>
        </p:txBody>
      </p:sp>
    </p:spTree>
    <p:extLst>
      <p:ext uri="{BB962C8B-B14F-4D97-AF65-F5344CB8AC3E}">
        <p14:creationId xmlns:p14="http://schemas.microsoft.com/office/powerpoint/2010/main" val="27601347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332DFCF-DC8A-4F5A-A83A-1FD12D433F54}" type="slidenum">
              <a:rPr kumimoji="1" lang="ja-JP" altLang="en-US" smtClean="0"/>
              <a:t>14</a:t>
            </a:fld>
            <a:endParaRPr kumimoji="1" lang="ja-JP" altLang="en-US"/>
          </a:p>
        </p:txBody>
      </p:sp>
    </p:spTree>
    <p:extLst>
      <p:ext uri="{BB962C8B-B14F-4D97-AF65-F5344CB8AC3E}">
        <p14:creationId xmlns:p14="http://schemas.microsoft.com/office/powerpoint/2010/main" val="1359576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260873-CD9D-423F-AA3D-50E39D58876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9BB52F8-249F-478B-9CBA-CA9BF014DF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7DD9687-376B-40B6-9FC8-94083C8D0D41}"/>
              </a:ext>
            </a:extLst>
          </p:cNvPr>
          <p:cNvSpPr>
            <a:spLocks noGrp="1"/>
          </p:cNvSpPr>
          <p:nvPr>
            <p:ph type="dt" sz="half" idx="10"/>
          </p:nvPr>
        </p:nvSpPr>
        <p:spPr/>
        <p:txBody>
          <a:bodyPr/>
          <a:lstStyle/>
          <a:p>
            <a:fld id="{220A99BD-8C71-48A8-9742-C5001B33DE3A}" type="datetimeFigureOut">
              <a:rPr kumimoji="1" lang="ja-JP" altLang="en-US" smtClean="0"/>
              <a:t>2024/7/19</a:t>
            </a:fld>
            <a:endParaRPr kumimoji="1" lang="ja-JP" altLang="en-US"/>
          </a:p>
        </p:txBody>
      </p:sp>
      <p:sp>
        <p:nvSpPr>
          <p:cNvPr id="5" name="フッター プレースホルダー 4">
            <a:extLst>
              <a:ext uri="{FF2B5EF4-FFF2-40B4-BE49-F238E27FC236}">
                <a16:creationId xmlns:a16="http://schemas.microsoft.com/office/drawing/2014/main" id="{8108D8DE-B78C-40C0-A205-B44E86A3BE9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6FD631-8C62-4B31-AC25-2C5050E86A01}"/>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3971519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AAF93-DD34-470A-B8B8-10D1277842E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3F58A10-DBDB-489F-9573-156AD79E310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C77AAF0-AC60-40C7-AD96-A9651E57F0C8}"/>
              </a:ext>
            </a:extLst>
          </p:cNvPr>
          <p:cNvSpPr>
            <a:spLocks noGrp="1"/>
          </p:cNvSpPr>
          <p:nvPr>
            <p:ph type="dt" sz="half" idx="10"/>
          </p:nvPr>
        </p:nvSpPr>
        <p:spPr/>
        <p:txBody>
          <a:bodyPr/>
          <a:lstStyle/>
          <a:p>
            <a:fld id="{220A99BD-8C71-48A8-9742-C5001B33DE3A}" type="datetimeFigureOut">
              <a:rPr kumimoji="1" lang="ja-JP" altLang="en-US" smtClean="0"/>
              <a:t>2024/7/19</a:t>
            </a:fld>
            <a:endParaRPr kumimoji="1" lang="ja-JP" altLang="en-US"/>
          </a:p>
        </p:txBody>
      </p:sp>
      <p:sp>
        <p:nvSpPr>
          <p:cNvPr id="5" name="フッター プレースホルダー 4">
            <a:extLst>
              <a:ext uri="{FF2B5EF4-FFF2-40B4-BE49-F238E27FC236}">
                <a16:creationId xmlns:a16="http://schemas.microsoft.com/office/drawing/2014/main" id="{54D7FBBC-AEDD-4FCD-B33A-029B6C09C7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1B7B03-58B1-44D5-9E4A-1F24B3609D67}"/>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831287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A0C236C-F075-478D-870C-B72057F2204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A5934A-0DCD-47BD-8C4E-FD76EE2C5B5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EEDDF4E-6F9B-4110-97FD-8EA995BF21C8}"/>
              </a:ext>
            </a:extLst>
          </p:cNvPr>
          <p:cNvSpPr>
            <a:spLocks noGrp="1"/>
          </p:cNvSpPr>
          <p:nvPr>
            <p:ph type="dt" sz="half" idx="10"/>
          </p:nvPr>
        </p:nvSpPr>
        <p:spPr/>
        <p:txBody>
          <a:bodyPr/>
          <a:lstStyle/>
          <a:p>
            <a:fld id="{220A99BD-8C71-48A8-9742-C5001B33DE3A}" type="datetimeFigureOut">
              <a:rPr kumimoji="1" lang="ja-JP" altLang="en-US" smtClean="0"/>
              <a:t>2024/7/19</a:t>
            </a:fld>
            <a:endParaRPr kumimoji="1" lang="ja-JP" altLang="en-US"/>
          </a:p>
        </p:txBody>
      </p:sp>
      <p:sp>
        <p:nvSpPr>
          <p:cNvPr id="5" name="フッター プレースホルダー 4">
            <a:extLst>
              <a:ext uri="{FF2B5EF4-FFF2-40B4-BE49-F238E27FC236}">
                <a16:creationId xmlns:a16="http://schemas.microsoft.com/office/drawing/2014/main" id="{1D1DBA7E-A7B9-4BF1-9B36-017945DF0A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246E27-2234-4100-8E26-89E4D4507D1F}"/>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2464204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0ED720-0104-4369-84BC-D37694168613}" type="datetimeFigureOut">
              <a:rPr kumimoji="1" lang="ja-JP" altLang="en-US" smtClean="0"/>
              <a:t>2024/7/19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8" name="Title 7"/>
          <p:cNvSpPr>
            <a:spLocks noGrp="1"/>
          </p:cNvSpPr>
          <p:nvPr>
            <p:ph type="title"/>
          </p:nvPr>
        </p:nvSpPr>
        <p:spPr/>
        <p:txBody>
          <a:bodyPr/>
          <a:lstStyle/>
          <a:p>
            <a:r>
              <a:rPr lang="ja-JP" altLang="en-US"/>
              <a:t>マスター タイトルの書式設定</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2302647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987F9A-2CEC-4A74-AF8B-10C048C486C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D502108-3F8B-45DA-B541-2B527D101A2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9E52040-1F50-4B3F-BFCD-EA488782446D}"/>
              </a:ext>
            </a:extLst>
          </p:cNvPr>
          <p:cNvSpPr>
            <a:spLocks noGrp="1"/>
          </p:cNvSpPr>
          <p:nvPr>
            <p:ph type="dt" sz="half" idx="10"/>
          </p:nvPr>
        </p:nvSpPr>
        <p:spPr/>
        <p:txBody>
          <a:bodyPr/>
          <a:lstStyle/>
          <a:p>
            <a:fld id="{220A99BD-8C71-48A8-9742-C5001B33DE3A}" type="datetimeFigureOut">
              <a:rPr kumimoji="1" lang="ja-JP" altLang="en-US" smtClean="0"/>
              <a:t>2024/7/19</a:t>
            </a:fld>
            <a:endParaRPr kumimoji="1" lang="ja-JP" altLang="en-US"/>
          </a:p>
        </p:txBody>
      </p:sp>
      <p:sp>
        <p:nvSpPr>
          <p:cNvPr id="5" name="フッター プレースホルダー 4">
            <a:extLst>
              <a:ext uri="{FF2B5EF4-FFF2-40B4-BE49-F238E27FC236}">
                <a16:creationId xmlns:a16="http://schemas.microsoft.com/office/drawing/2014/main" id="{1CFDF988-79FF-4641-897B-964827AB1C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E90FB0-54BA-4147-8935-735DA98D9D05}"/>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234222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490D3-B52C-48A8-A54C-238B999125B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C06D4C-9653-444A-87F6-EE2E6AFD0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746C3C6-43D4-48AD-AD23-D5D81AB8B6E6}"/>
              </a:ext>
            </a:extLst>
          </p:cNvPr>
          <p:cNvSpPr>
            <a:spLocks noGrp="1"/>
          </p:cNvSpPr>
          <p:nvPr>
            <p:ph type="dt" sz="half" idx="10"/>
          </p:nvPr>
        </p:nvSpPr>
        <p:spPr/>
        <p:txBody>
          <a:bodyPr/>
          <a:lstStyle/>
          <a:p>
            <a:fld id="{220A99BD-8C71-48A8-9742-C5001B33DE3A}" type="datetimeFigureOut">
              <a:rPr kumimoji="1" lang="ja-JP" altLang="en-US" smtClean="0"/>
              <a:t>2024/7/19</a:t>
            </a:fld>
            <a:endParaRPr kumimoji="1" lang="ja-JP" altLang="en-US"/>
          </a:p>
        </p:txBody>
      </p:sp>
      <p:sp>
        <p:nvSpPr>
          <p:cNvPr id="5" name="フッター プレースホルダー 4">
            <a:extLst>
              <a:ext uri="{FF2B5EF4-FFF2-40B4-BE49-F238E27FC236}">
                <a16:creationId xmlns:a16="http://schemas.microsoft.com/office/drawing/2014/main" id="{E6291987-CF3C-4135-A661-C709F269A00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AEB0E61-515B-4838-871C-5D56F0E67152}"/>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511245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F12D0D-A101-48A7-8109-577BFBA24D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A0E5EF7-75D5-439B-A372-DAC00BE6454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56BA1D9-ED8B-4EB1-BE13-8A2020EBB1E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B219D74-0230-4960-8950-816B5DA33568}"/>
              </a:ext>
            </a:extLst>
          </p:cNvPr>
          <p:cNvSpPr>
            <a:spLocks noGrp="1"/>
          </p:cNvSpPr>
          <p:nvPr>
            <p:ph type="dt" sz="half" idx="10"/>
          </p:nvPr>
        </p:nvSpPr>
        <p:spPr/>
        <p:txBody>
          <a:bodyPr/>
          <a:lstStyle/>
          <a:p>
            <a:fld id="{220A99BD-8C71-48A8-9742-C5001B33DE3A}" type="datetimeFigureOut">
              <a:rPr kumimoji="1" lang="ja-JP" altLang="en-US" smtClean="0"/>
              <a:t>2024/7/19</a:t>
            </a:fld>
            <a:endParaRPr kumimoji="1" lang="ja-JP" altLang="en-US"/>
          </a:p>
        </p:txBody>
      </p:sp>
      <p:sp>
        <p:nvSpPr>
          <p:cNvPr id="6" name="フッター プレースホルダー 5">
            <a:extLst>
              <a:ext uri="{FF2B5EF4-FFF2-40B4-BE49-F238E27FC236}">
                <a16:creationId xmlns:a16="http://schemas.microsoft.com/office/drawing/2014/main" id="{4F941C73-8332-45C0-8EB6-201D546E079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7EC1B80-680C-4529-AF80-6DD69469569C}"/>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3505743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AC121B-EBA2-4EA1-B133-9C2186C3C1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0A650-CC6B-4EBC-AE03-064EC37C5A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6CF9054-03E2-4FCC-9ADF-D07328BAE5E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6464548-9031-43CC-AB7B-2C6F08781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2230FA8-23DA-483A-BF79-C5717A5C374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85F0BDB-4420-4DF4-91DD-EB261A160CAB}"/>
              </a:ext>
            </a:extLst>
          </p:cNvPr>
          <p:cNvSpPr>
            <a:spLocks noGrp="1"/>
          </p:cNvSpPr>
          <p:nvPr>
            <p:ph type="dt" sz="half" idx="10"/>
          </p:nvPr>
        </p:nvSpPr>
        <p:spPr/>
        <p:txBody>
          <a:bodyPr/>
          <a:lstStyle/>
          <a:p>
            <a:fld id="{220A99BD-8C71-48A8-9742-C5001B33DE3A}" type="datetimeFigureOut">
              <a:rPr kumimoji="1" lang="ja-JP" altLang="en-US" smtClean="0"/>
              <a:t>2024/7/19</a:t>
            </a:fld>
            <a:endParaRPr kumimoji="1" lang="ja-JP" altLang="en-US"/>
          </a:p>
        </p:txBody>
      </p:sp>
      <p:sp>
        <p:nvSpPr>
          <p:cNvPr id="8" name="フッター プレースホルダー 7">
            <a:extLst>
              <a:ext uri="{FF2B5EF4-FFF2-40B4-BE49-F238E27FC236}">
                <a16:creationId xmlns:a16="http://schemas.microsoft.com/office/drawing/2014/main" id="{E69771ED-0A62-4076-9696-6ADB6B94BDC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A05A2CE-7725-422B-89B0-E073F0C93C60}"/>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3278477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342C81-99DF-411C-B0CB-0358AEBB19E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B28FFD1-1273-4437-90FF-7788AE2D6D42}"/>
              </a:ext>
            </a:extLst>
          </p:cNvPr>
          <p:cNvSpPr>
            <a:spLocks noGrp="1"/>
          </p:cNvSpPr>
          <p:nvPr>
            <p:ph type="dt" sz="half" idx="10"/>
          </p:nvPr>
        </p:nvSpPr>
        <p:spPr/>
        <p:txBody>
          <a:bodyPr/>
          <a:lstStyle/>
          <a:p>
            <a:fld id="{220A99BD-8C71-48A8-9742-C5001B33DE3A}" type="datetimeFigureOut">
              <a:rPr kumimoji="1" lang="ja-JP" altLang="en-US" smtClean="0"/>
              <a:t>2024/7/19</a:t>
            </a:fld>
            <a:endParaRPr kumimoji="1" lang="ja-JP" altLang="en-US"/>
          </a:p>
        </p:txBody>
      </p:sp>
      <p:sp>
        <p:nvSpPr>
          <p:cNvPr id="4" name="フッター プレースホルダー 3">
            <a:extLst>
              <a:ext uri="{FF2B5EF4-FFF2-40B4-BE49-F238E27FC236}">
                <a16:creationId xmlns:a16="http://schemas.microsoft.com/office/drawing/2014/main" id="{7D6F8CED-907D-4657-9ED0-BEB1E4CB3BC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86A4AB7-E284-4D6D-A2FB-346A2890949A}"/>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1127992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617875A-DC1B-438F-B349-E809427FE8FC}"/>
              </a:ext>
            </a:extLst>
          </p:cNvPr>
          <p:cNvSpPr>
            <a:spLocks noGrp="1"/>
          </p:cNvSpPr>
          <p:nvPr>
            <p:ph type="dt" sz="half" idx="10"/>
          </p:nvPr>
        </p:nvSpPr>
        <p:spPr/>
        <p:txBody>
          <a:bodyPr/>
          <a:lstStyle/>
          <a:p>
            <a:fld id="{220A99BD-8C71-48A8-9742-C5001B33DE3A}" type="datetimeFigureOut">
              <a:rPr kumimoji="1" lang="ja-JP" altLang="en-US" smtClean="0"/>
              <a:t>2024/7/19</a:t>
            </a:fld>
            <a:endParaRPr kumimoji="1" lang="ja-JP" altLang="en-US"/>
          </a:p>
        </p:txBody>
      </p:sp>
      <p:sp>
        <p:nvSpPr>
          <p:cNvPr id="3" name="フッター プレースホルダー 2">
            <a:extLst>
              <a:ext uri="{FF2B5EF4-FFF2-40B4-BE49-F238E27FC236}">
                <a16:creationId xmlns:a16="http://schemas.microsoft.com/office/drawing/2014/main" id="{00DB6F5D-B5B2-4812-A83C-1C5F65BF1A0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3F1FD4-AABB-4D70-862B-BA74D94719B8}"/>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671638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6E550E-0395-4FBB-9439-CA3DAB7EB62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4653BDC-B1C5-41C4-82F6-8D45ADFDE4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06688A8-A41E-44B5-9818-F348B004D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E0A970A-FF20-41C0-BABD-5024090F8B59}"/>
              </a:ext>
            </a:extLst>
          </p:cNvPr>
          <p:cNvSpPr>
            <a:spLocks noGrp="1"/>
          </p:cNvSpPr>
          <p:nvPr>
            <p:ph type="dt" sz="half" idx="10"/>
          </p:nvPr>
        </p:nvSpPr>
        <p:spPr/>
        <p:txBody>
          <a:bodyPr/>
          <a:lstStyle/>
          <a:p>
            <a:fld id="{220A99BD-8C71-48A8-9742-C5001B33DE3A}" type="datetimeFigureOut">
              <a:rPr kumimoji="1" lang="ja-JP" altLang="en-US" smtClean="0"/>
              <a:t>2024/7/19</a:t>
            </a:fld>
            <a:endParaRPr kumimoji="1" lang="ja-JP" altLang="en-US"/>
          </a:p>
        </p:txBody>
      </p:sp>
      <p:sp>
        <p:nvSpPr>
          <p:cNvPr id="6" name="フッター プレースホルダー 5">
            <a:extLst>
              <a:ext uri="{FF2B5EF4-FFF2-40B4-BE49-F238E27FC236}">
                <a16:creationId xmlns:a16="http://schemas.microsoft.com/office/drawing/2014/main" id="{B6D39A1A-C8E4-4881-90B0-08BE90639D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82AF01F-7C3E-49AF-A165-D6651B9C0818}"/>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3164915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94887-4B96-4D9B-987F-BEE3138FB4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3D7C28B-4634-490D-942D-7D322233C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4071747-98F4-491F-BB67-0002C4760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2EFF10-82B0-480F-9005-D6F584CCBB6E}"/>
              </a:ext>
            </a:extLst>
          </p:cNvPr>
          <p:cNvSpPr>
            <a:spLocks noGrp="1"/>
          </p:cNvSpPr>
          <p:nvPr>
            <p:ph type="dt" sz="half" idx="10"/>
          </p:nvPr>
        </p:nvSpPr>
        <p:spPr/>
        <p:txBody>
          <a:bodyPr/>
          <a:lstStyle/>
          <a:p>
            <a:fld id="{220A99BD-8C71-48A8-9742-C5001B33DE3A}" type="datetimeFigureOut">
              <a:rPr kumimoji="1" lang="ja-JP" altLang="en-US" smtClean="0"/>
              <a:t>2024/7/19</a:t>
            </a:fld>
            <a:endParaRPr kumimoji="1" lang="ja-JP" altLang="en-US"/>
          </a:p>
        </p:txBody>
      </p:sp>
      <p:sp>
        <p:nvSpPr>
          <p:cNvPr id="6" name="フッター プレースホルダー 5">
            <a:extLst>
              <a:ext uri="{FF2B5EF4-FFF2-40B4-BE49-F238E27FC236}">
                <a16:creationId xmlns:a16="http://schemas.microsoft.com/office/drawing/2014/main" id="{4F49E4F0-181D-4110-A665-435DAF1D8BC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96A14B9-DF01-45CB-9549-11094350D5BD}"/>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26524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871DF02-9ED9-4939-9884-44A7F7660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DDEC11E-250F-40B8-AE02-5B14CD3FE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35DFA05-2965-401F-AC46-01CF06C04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A99BD-8C71-48A8-9742-C5001B33DE3A}" type="datetimeFigureOut">
              <a:rPr kumimoji="1" lang="ja-JP" altLang="en-US" smtClean="0"/>
              <a:t>2024/7/19</a:t>
            </a:fld>
            <a:endParaRPr kumimoji="1" lang="ja-JP" altLang="en-US"/>
          </a:p>
        </p:txBody>
      </p:sp>
      <p:sp>
        <p:nvSpPr>
          <p:cNvPr id="5" name="フッター プレースホルダー 4">
            <a:extLst>
              <a:ext uri="{FF2B5EF4-FFF2-40B4-BE49-F238E27FC236}">
                <a16:creationId xmlns:a16="http://schemas.microsoft.com/office/drawing/2014/main" id="{ED126510-EE73-4F33-9C2D-A49604B2B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418D30A-06EE-49B8-8091-23D75E166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2329713469"/>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13.emf"/><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lc-saf.co.jp/bbq/"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nigorigo.j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toyotajp.sharepoint.com/:x:/r/sites/msteams_adb3a2/Shared%20Documents/%E9%83%A8%E5%85%B1%E7%94%A8/%E9%83%A8%E8%A6%AA%E7%9D%A6%E4%BC%9A/%E9%83%A8%20%E8%A6%AA%E7%9D%A6%E4%BC%9A/24%E5%B9%B4%E5%BA%A6%E8%A6%AA%E7%9D%A6%E4%BC%9A/40_%E9%A7%85%E4%BC%9D/02_%E9%A1%94%E5%90%88%E3%82%8F%E3%81%9B%E4%BC%9A/%E9%A7%85%E4%BC%9D%E6%B4%BB%E5%8B%95%E3%81%AB%E5%90%91%E3%81%91%E3%81%A6%E3%81%AE%E6%BA%96%E5%82%99%E4%BA%8B%E9%A0%85.xlsx?d=wb300fa6f81e64172bda9cdae1056c89b&amp;csf=1&amp;web=1&amp;e=nMqG7J"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and.us/n/a2a594B4N4j55" TargetMode="External"/><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0.emf"/><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4.pn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23&#24180;&#24230;&#35242;&#30566;&#20250;/4.&#12458;&#12531;&#12521;&#12452;&#12531;&#39365;&#20253;&#36939;&#21942;&#38306;&#20418;/&#35500;&#26126;&#36039;&#26009;/&#12521;&#12531;&#12491;&#12531;&#12464;Q&amp;A.DOCX" TargetMode="External"/><Relationship Id="rId2" Type="http://schemas.openxmlformats.org/officeDocument/2006/relationships/hyperlink" Target="../../../23&#24180;&#24230;&#35242;&#30566;&#20250;/40_&#39365;&#20253;/03_&#38996;&#21512;&#12431;&#12379;&#20250;&#38306;&#20418;/&#12521;&#12531;&#12491;&#12531;&#12464;&#35336;&#28204;&#12450;&#12503;&#12522;DL&#12398;&#12362;&#39000;&#12356;.pptx"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teams.microsoft.com/l/team/19%3AvU8xWwBC2WglMpJPVBCqk27KgyCtNHyipNR9wWs4VKc1%40thread.tacv2/conversations?groupId=925415c0-9019-4be6-a237-ced52387b3ef&amp;tenantId=d1c1335e-f582-42a9-b6fe-5e1a16eb9bc8" TargetMode="External"/><Relationship Id="rId7" Type="http://schemas.openxmlformats.org/officeDocument/2006/relationships/image" Target="../media/image3.png"/><Relationship Id="rId2" Type="http://schemas.openxmlformats.org/officeDocument/2006/relationships/hyperlink" Target="https://toyotajp.sharepoint.com/:f:/r/sites/msteams_adb3a2/Shared%20Documents/%E9%83%A8%E5%85%B1%E7%94%A8/%E9%83%A8%E8%A6%AA%E7%9D%A6%E4%BC%9A/%E9%83%A8%20%E8%A6%AA%E7%9D%A6%E4%BC%9A/23%E5%B9%B4%E5%BA%A6%E8%A6%AA%E7%9D%A6%E4%BC%9A/40_%E9%A7%85%E4%BC%9D?csf=1&amp;web=1&amp;e=9r8Drm" TargetMode="External"/><Relationship Id="rId1" Type="http://schemas.openxmlformats.org/officeDocument/2006/relationships/slideLayout" Target="../slideLayouts/slideLayout2.xml"/><Relationship Id="rId6" Type="http://schemas.openxmlformats.org/officeDocument/2006/relationships/image" Target="../media/image2.jpeg"/><Relationship Id="rId11" Type="http://schemas.openxmlformats.org/officeDocument/2006/relationships/image" Target="../media/image6.jpeg"/><Relationship Id="rId5" Type="http://schemas.openxmlformats.org/officeDocument/2006/relationships/image" Target="../media/image1.png"/><Relationship Id="rId10" Type="http://schemas.openxmlformats.org/officeDocument/2006/relationships/hyperlink" Target="https://teams.microsoft.com/l/channel/19%3avU8xWwBC2WglMpJPVBCqk27KgyCtNHyipNR9wWs4VKc1%40thread.tacv2/%25E4%25B8%2580%25E8%2588%25AC?groupId=925415c0-9019-4be6-a237-ced52387b3ef&amp;tenantId=d1c1335e-f582-42a9-b6fe-5e1a16eb9bc8" TargetMode="External"/><Relationship Id="rId4" Type="http://schemas.openxmlformats.org/officeDocument/2006/relationships/hyperlink" Target="https://teams.microsoft.com/l/channel/19%3Afbf14a9cdce2457fa206f8ffcd8cbcd0%40thread.tacv2/%E9%80%A3%E7%B5%A1?groupId=925415c0-9019-4be6-a237-ced52387b3ef&amp;tenantId=d1c1335e-f582-42a9-b6fe-5e1a16eb9bc8" TargetMode="External"/><Relationship Id="rId9"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d8U0bBmtBw4" TargetMode="External"/><Relationship Id="rId2" Type="http://schemas.openxmlformats.org/officeDocument/2006/relationships/image" Target="../media/image70.jpeg"/><Relationship Id="rId1" Type="http://schemas.openxmlformats.org/officeDocument/2006/relationships/slideLayout" Target="../slideLayouts/slideLayout1.xml"/><Relationship Id="rId5" Type="http://schemas.openxmlformats.org/officeDocument/2006/relationships/image" Target="../media/image72.jpeg"/><Relationship Id="rId4" Type="http://schemas.openxmlformats.org/officeDocument/2006/relationships/image" Target="../media/image71.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youtu.be/Rz4hlSnFOYk" TargetMode="External"/><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hyperlink" Target="https://youtu.be/cXaA5pdMV6Y" TargetMode="External"/><Relationship Id="rId4" Type="http://schemas.openxmlformats.org/officeDocument/2006/relationships/hyperlink" Target="https://youtu.be/9Ayb1ynj8bc"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3B0B3CA-FA7A-45B9-A883-5DFF75FE49A6}"/>
              </a:ext>
            </a:extLst>
          </p:cNvPr>
          <p:cNvSpPr txBox="1"/>
          <p:nvPr/>
        </p:nvSpPr>
        <p:spPr>
          <a:xfrm>
            <a:off x="2174174" y="1788332"/>
            <a:ext cx="8351520" cy="3539430"/>
          </a:xfrm>
          <a:prstGeom prst="rect">
            <a:avLst/>
          </a:prstGeom>
          <a:noFill/>
        </p:spPr>
        <p:txBody>
          <a:bodyPr wrap="square" rtlCol="0">
            <a:spAutoFit/>
          </a:bodyPr>
          <a:lstStyle/>
          <a:p>
            <a:r>
              <a:rPr kumimoji="1" lang="ja-JP" altLang="en-US" sz="3200" b="1">
                <a:latin typeface="UD デジタル 教科書体 NK-B" panose="02020700000000000000" pitchFamily="18" charset="-128"/>
                <a:ea typeface="UD デジタル 教科書体 NK-B" panose="02020700000000000000" pitchFamily="18" charset="-128"/>
              </a:rPr>
              <a:t>１．</a:t>
            </a:r>
            <a:r>
              <a:rPr lang="ja-JP" altLang="en-US" sz="3200" b="1">
                <a:latin typeface="UD デジタル 教科書体 NK-B" panose="02020700000000000000" pitchFamily="18" charset="-128"/>
                <a:ea typeface="UD デジタル 教科書体 NK-B" panose="02020700000000000000" pitchFamily="18" charset="-128"/>
              </a:rPr>
              <a:t>本年の活動概要と運営体制（案）</a:t>
            </a:r>
            <a:endParaRPr lang="en-US" altLang="ja-JP" sz="3200" b="1">
              <a:latin typeface="UD デジタル 教科書体 NK-B" panose="02020700000000000000" pitchFamily="18" charset="-128"/>
              <a:ea typeface="UD デジタル 教科書体 NK-B" panose="02020700000000000000" pitchFamily="18" charset="-128"/>
            </a:endParaRPr>
          </a:p>
          <a:p>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２．活動スケジュール（案）</a:t>
            </a:r>
            <a:endParaRPr lang="en-US" altLang="ja-JP" sz="3200" b="1">
              <a:latin typeface="UD デジタル 教科書体 NK-B" panose="02020700000000000000" pitchFamily="18" charset="-128"/>
              <a:ea typeface="UD デジタル 教科書体 NK-B" panose="02020700000000000000" pitchFamily="18" charset="-128"/>
            </a:endParaRPr>
          </a:p>
          <a:p>
            <a:endParaRPr lang="en-US" altLang="ja-JP" sz="3200" b="1">
              <a:latin typeface="UD デジタル 教科書体 NK-B" panose="02020700000000000000" pitchFamily="18" charset="-128"/>
              <a:ea typeface="UD デジタル 教科書体 NK-B" panose="02020700000000000000" pitchFamily="18" charset="-128"/>
            </a:endParaRPr>
          </a:p>
          <a:p>
            <a:r>
              <a:rPr kumimoji="1" lang="ja-JP" altLang="en-US" sz="3200" b="1">
                <a:latin typeface="UD デジタル 教科書体 NK-B" panose="02020700000000000000" pitchFamily="18" charset="-128"/>
                <a:ea typeface="UD デジタル 教科書体 NK-B" panose="02020700000000000000" pitchFamily="18" charset="-128"/>
              </a:rPr>
              <a:t>３．直近イベントのご案内</a:t>
            </a:r>
            <a:endParaRPr kumimoji="1" lang="en-US" altLang="ja-JP" sz="3200" b="1">
              <a:latin typeface="UD デジタル 教科書体 NK-B" panose="02020700000000000000" pitchFamily="18" charset="-128"/>
              <a:ea typeface="UD デジタル 教科書体 NK-B" panose="02020700000000000000" pitchFamily="18" charset="-128"/>
            </a:endParaRPr>
          </a:p>
          <a:p>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５．お願い事項と</a:t>
            </a:r>
            <a:r>
              <a:rPr lang="en-US" altLang="ja-JP" sz="3200" b="1">
                <a:latin typeface="UD デジタル 教科書体 NK-B" panose="02020700000000000000" pitchFamily="18" charset="-128"/>
                <a:ea typeface="UD デジタル 教科書体 NK-B" panose="02020700000000000000" pitchFamily="18" charset="-128"/>
              </a:rPr>
              <a:t>BAND</a:t>
            </a:r>
            <a:r>
              <a:rPr lang="ja-JP" altLang="en-US" sz="3200" b="1">
                <a:latin typeface="UD デジタル 教科書体 NK-B" panose="02020700000000000000" pitchFamily="18" charset="-128"/>
                <a:ea typeface="UD デジタル 教科書体 NK-B" panose="02020700000000000000" pitchFamily="18" charset="-128"/>
              </a:rPr>
              <a:t>の加入について　　</a:t>
            </a:r>
            <a:endParaRPr kumimoji="1" lang="ja-JP" altLang="en-US" sz="32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914799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楕円 21">
            <a:extLst>
              <a:ext uri="{FF2B5EF4-FFF2-40B4-BE49-F238E27FC236}">
                <a16:creationId xmlns:a16="http://schemas.microsoft.com/office/drawing/2014/main" id="{8B7233F6-1FCC-D3B6-6A43-6453D061BA50}"/>
              </a:ext>
            </a:extLst>
          </p:cNvPr>
          <p:cNvSpPr/>
          <p:nvPr/>
        </p:nvSpPr>
        <p:spPr>
          <a:xfrm>
            <a:off x="337680" y="6166973"/>
            <a:ext cx="3218689" cy="618729"/>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2BE98B4-90EB-0A62-6B08-1795B48BE90C}"/>
              </a:ext>
            </a:extLst>
          </p:cNvPr>
          <p:cNvSpPr/>
          <p:nvPr/>
        </p:nvSpPr>
        <p:spPr>
          <a:xfrm>
            <a:off x="6205636" y="1736438"/>
            <a:ext cx="351566" cy="12749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開催無し</a:t>
            </a:r>
          </a:p>
        </p:txBody>
      </p:sp>
      <p:sp>
        <p:nvSpPr>
          <p:cNvPr id="9" name="正方形/長方形 8">
            <a:extLst>
              <a:ext uri="{FF2B5EF4-FFF2-40B4-BE49-F238E27FC236}">
                <a16:creationId xmlns:a16="http://schemas.microsoft.com/office/drawing/2014/main" id="{53C43835-9E26-68F0-B721-563921F4ECA8}"/>
              </a:ext>
            </a:extLst>
          </p:cNvPr>
          <p:cNvSpPr/>
          <p:nvPr/>
        </p:nvSpPr>
        <p:spPr>
          <a:xfrm>
            <a:off x="2116426" y="1736438"/>
            <a:ext cx="351566" cy="12749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開催無し</a:t>
            </a:r>
          </a:p>
        </p:txBody>
      </p:sp>
      <p:graphicFrame>
        <p:nvGraphicFramePr>
          <p:cNvPr id="3" name="グラフ 2">
            <a:extLst>
              <a:ext uri="{FF2B5EF4-FFF2-40B4-BE49-F238E27FC236}">
                <a16:creationId xmlns:a16="http://schemas.microsoft.com/office/drawing/2014/main" id="{972CE058-514A-4225-169B-52C41AB3085A}"/>
              </a:ext>
            </a:extLst>
          </p:cNvPr>
          <p:cNvGraphicFramePr>
            <a:graphicFrameLocks/>
          </p:cNvGraphicFramePr>
          <p:nvPr>
            <p:extLst>
              <p:ext uri="{D42A27DB-BD31-4B8C-83A1-F6EECF244321}">
                <p14:modId xmlns:p14="http://schemas.microsoft.com/office/powerpoint/2010/main" val="525296331"/>
              </p:ext>
            </p:extLst>
          </p:nvPr>
        </p:nvGraphicFramePr>
        <p:xfrm>
          <a:off x="118510" y="937774"/>
          <a:ext cx="3811611" cy="2599890"/>
        </p:xfrm>
        <a:graphic>
          <a:graphicData uri="http://schemas.openxmlformats.org/drawingml/2006/chart">
            <c:chart xmlns:c="http://schemas.openxmlformats.org/drawingml/2006/chart" xmlns:r="http://schemas.openxmlformats.org/officeDocument/2006/relationships" r:id="rId2"/>
          </a:graphicData>
        </a:graphic>
      </p:graphicFrame>
      <p:sp>
        <p:nvSpPr>
          <p:cNvPr id="2" name="テキスト ボックス 1">
            <a:extLst>
              <a:ext uri="{FF2B5EF4-FFF2-40B4-BE49-F238E27FC236}">
                <a16:creationId xmlns:a16="http://schemas.microsoft.com/office/drawing/2014/main" id="{DC6DAEB5-CD6B-FF84-7B1A-65575D799735}"/>
              </a:ext>
            </a:extLst>
          </p:cNvPr>
          <p:cNvSpPr txBox="1"/>
          <p:nvPr/>
        </p:nvSpPr>
        <p:spPr>
          <a:xfrm>
            <a:off x="145142" y="22248"/>
            <a:ext cx="10571626" cy="584775"/>
          </a:xfrm>
          <a:prstGeom prst="rect">
            <a:avLst/>
          </a:prstGeom>
          <a:noFill/>
        </p:spPr>
        <p:txBody>
          <a:bodyPr wrap="squar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近年の全社大会結果と今年の一般ロング目標</a:t>
            </a:r>
            <a:endParaRPr lang="en-US" altLang="ja-JP" sz="3200">
              <a:latin typeface="UD デジタル 教科書体 NK-B" panose="02020700000000000000" pitchFamily="18" charset="-128"/>
              <a:ea typeface="UD デジタル 教科書体 NK-B" panose="02020700000000000000" pitchFamily="18" charset="-128"/>
            </a:endParaRPr>
          </a:p>
        </p:txBody>
      </p:sp>
      <p:graphicFrame>
        <p:nvGraphicFramePr>
          <p:cNvPr id="4" name="グラフ 3">
            <a:extLst>
              <a:ext uri="{FF2B5EF4-FFF2-40B4-BE49-F238E27FC236}">
                <a16:creationId xmlns:a16="http://schemas.microsoft.com/office/drawing/2014/main" id="{E952CDE5-4763-1787-E176-398A9D3990E3}"/>
              </a:ext>
            </a:extLst>
          </p:cNvPr>
          <p:cNvGraphicFramePr>
            <a:graphicFrameLocks/>
          </p:cNvGraphicFramePr>
          <p:nvPr>
            <p:extLst>
              <p:ext uri="{D42A27DB-BD31-4B8C-83A1-F6EECF244321}">
                <p14:modId xmlns:p14="http://schemas.microsoft.com/office/powerpoint/2010/main" val="267763274"/>
              </p:ext>
            </p:extLst>
          </p:nvPr>
        </p:nvGraphicFramePr>
        <p:xfrm>
          <a:off x="4197434" y="937774"/>
          <a:ext cx="3806286" cy="25998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a:extLst>
              <a:ext uri="{FF2B5EF4-FFF2-40B4-BE49-F238E27FC236}">
                <a16:creationId xmlns:a16="http://schemas.microsoft.com/office/drawing/2014/main" id="{FBE399E0-CEF3-7729-3AAD-8C450E7E58A2}"/>
              </a:ext>
            </a:extLst>
          </p:cNvPr>
          <p:cNvGraphicFramePr>
            <a:graphicFrameLocks/>
          </p:cNvGraphicFramePr>
          <p:nvPr>
            <p:extLst>
              <p:ext uri="{D42A27DB-BD31-4B8C-83A1-F6EECF244321}">
                <p14:modId xmlns:p14="http://schemas.microsoft.com/office/powerpoint/2010/main" val="1759558128"/>
              </p:ext>
            </p:extLst>
          </p:nvPr>
        </p:nvGraphicFramePr>
        <p:xfrm>
          <a:off x="8271034" y="919953"/>
          <a:ext cx="3811611" cy="2599890"/>
        </p:xfrm>
        <a:graphic>
          <a:graphicData uri="http://schemas.openxmlformats.org/drawingml/2006/chart">
            <c:chart xmlns:c="http://schemas.openxmlformats.org/drawingml/2006/chart" xmlns:r="http://schemas.openxmlformats.org/officeDocument/2006/relationships" r:id="rId4"/>
          </a:graphicData>
        </a:graphic>
      </p:graphicFrame>
      <p:sp>
        <p:nvSpPr>
          <p:cNvPr id="6" name="タイトル 2">
            <a:extLst>
              <a:ext uri="{FF2B5EF4-FFF2-40B4-BE49-F238E27FC236}">
                <a16:creationId xmlns:a16="http://schemas.microsoft.com/office/drawing/2014/main" id="{CACCF134-29F2-A4A1-F024-18E772EC68A7}"/>
              </a:ext>
            </a:extLst>
          </p:cNvPr>
          <p:cNvSpPr txBox="1">
            <a:spLocks/>
          </p:cNvSpPr>
          <p:nvPr/>
        </p:nvSpPr>
        <p:spPr>
          <a:xfrm>
            <a:off x="145142" y="517378"/>
            <a:ext cx="2135521" cy="478914"/>
          </a:xfrm>
          <a:prstGeom prst="rect">
            <a:avLst/>
          </a:prstGeom>
          <a:effectLst/>
        </p:spPr>
        <p:txBody>
          <a:bodyPr vert="horz" wrap="none" lIns="91440" tIns="45720" rIns="91440" bIns="45720" rtlCol="0" anchor="t" anchorCtr="0">
            <a:sp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400" b="0">
                <a:solidFill>
                  <a:schemeClr val="tx1"/>
                </a:solidFill>
                <a:effectLst/>
                <a:latin typeface="UD デジタル 教科書体 NK-B" panose="02020700000000000000" pitchFamily="18" charset="-128"/>
                <a:ea typeface="UD デジタル 教科書体 NK-B" panose="02020700000000000000" pitchFamily="18" charset="-128"/>
              </a:rPr>
              <a:t>＜一般ロング＞</a:t>
            </a:r>
            <a:endParaRPr lang="en-US" altLang="ja-JP" sz="18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7" name="タイトル 2">
            <a:extLst>
              <a:ext uri="{FF2B5EF4-FFF2-40B4-BE49-F238E27FC236}">
                <a16:creationId xmlns:a16="http://schemas.microsoft.com/office/drawing/2014/main" id="{34941F5B-D54F-700E-1D57-AD9DA3E757ED}"/>
              </a:ext>
            </a:extLst>
          </p:cNvPr>
          <p:cNvSpPr txBox="1">
            <a:spLocks/>
          </p:cNvSpPr>
          <p:nvPr/>
        </p:nvSpPr>
        <p:spPr>
          <a:xfrm>
            <a:off x="4282136" y="517378"/>
            <a:ext cx="1537600" cy="478914"/>
          </a:xfrm>
          <a:prstGeom prst="rect">
            <a:avLst/>
          </a:prstGeom>
          <a:effectLst/>
        </p:spPr>
        <p:txBody>
          <a:bodyPr vert="horz" wrap="none" lIns="91440" tIns="45720" rIns="91440" bIns="45720" rtlCol="0" anchor="t" anchorCtr="0">
            <a:sp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400" b="0">
                <a:solidFill>
                  <a:schemeClr val="tx1"/>
                </a:solidFill>
                <a:effectLst/>
                <a:latin typeface="UD デジタル 教科書体 NK-B" panose="02020700000000000000" pitchFamily="18" charset="-128"/>
                <a:ea typeface="UD デジタル 教科書体 NK-B" panose="02020700000000000000" pitchFamily="18" charset="-128"/>
              </a:rPr>
              <a:t>＜シニア＞</a:t>
            </a:r>
            <a:endParaRPr lang="en-US" altLang="ja-JP" sz="18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8" name="タイトル 2">
            <a:extLst>
              <a:ext uri="{FF2B5EF4-FFF2-40B4-BE49-F238E27FC236}">
                <a16:creationId xmlns:a16="http://schemas.microsoft.com/office/drawing/2014/main" id="{3D869FEF-01FD-94A4-B3CA-B55D4E84E92D}"/>
              </a:ext>
            </a:extLst>
          </p:cNvPr>
          <p:cNvSpPr txBox="1">
            <a:spLocks/>
          </p:cNvSpPr>
          <p:nvPr/>
        </p:nvSpPr>
        <p:spPr>
          <a:xfrm>
            <a:off x="8355735" y="517378"/>
            <a:ext cx="1297150" cy="478914"/>
          </a:xfrm>
          <a:prstGeom prst="rect">
            <a:avLst/>
          </a:prstGeom>
          <a:effectLst/>
        </p:spPr>
        <p:txBody>
          <a:bodyPr vert="horz" wrap="none" lIns="91440" tIns="45720" rIns="91440" bIns="45720" rtlCol="0" anchor="t" anchorCtr="0">
            <a:sp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400" b="0">
                <a:solidFill>
                  <a:schemeClr val="tx1"/>
                </a:solidFill>
                <a:effectLst/>
                <a:latin typeface="UD デジタル 教科書体 NK-B" panose="02020700000000000000" pitchFamily="18" charset="-128"/>
                <a:ea typeface="UD デジタル 教科書体 NK-B" panose="02020700000000000000" pitchFamily="18" charset="-128"/>
              </a:rPr>
              <a:t>＜女性＞</a:t>
            </a:r>
            <a:endParaRPr lang="en-US" altLang="ja-JP" sz="18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11" name="正方形/長方形 10">
            <a:extLst>
              <a:ext uri="{FF2B5EF4-FFF2-40B4-BE49-F238E27FC236}">
                <a16:creationId xmlns:a16="http://schemas.microsoft.com/office/drawing/2014/main" id="{89266526-4520-2253-4D26-BB276302D18F}"/>
              </a:ext>
            </a:extLst>
          </p:cNvPr>
          <p:cNvSpPr/>
          <p:nvPr/>
        </p:nvSpPr>
        <p:spPr>
          <a:xfrm>
            <a:off x="10279235" y="1736438"/>
            <a:ext cx="351566" cy="12749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開催無し</a:t>
            </a:r>
          </a:p>
        </p:txBody>
      </p:sp>
      <p:sp>
        <p:nvSpPr>
          <p:cNvPr id="12" name="正方形/長方形 11">
            <a:extLst>
              <a:ext uri="{FF2B5EF4-FFF2-40B4-BE49-F238E27FC236}">
                <a16:creationId xmlns:a16="http://schemas.microsoft.com/office/drawing/2014/main" id="{4E5F2202-C3A3-B4B5-67EA-D21A63D86A79}"/>
              </a:ext>
            </a:extLst>
          </p:cNvPr>
          <p:cNvSpPr/>
          <p:nvPr/>
        </p:nvSpPr>
        <p:spPr>
          <a:xfrm>
            <a:off x="8702020" y="1736438"/>
            <a:ext cx="351566" cy="12749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eaVert" rtlCol="0" anchor="ctr"/>
          <a:lstStyle/>
          <a:p>
            <a:pPr algn="ctr"/>
            <a:r>
              <a:rPr lang="ja-JP" altLang="en-US" sz="1400">
                <a:solidFill>
                  <a:schemeClr val="tx1"/>
                </a:solidFill>
                <a:latin typeface="UD デジタル 教科書体 NK-B" panose="02020700000000000000" pitchFamily="18" charset="-128"/>
                <a:ea typeface="UD デジタル 教科書体 NK-B" panose="02020700000000000000" pitchFamily="18" charset="-128"/>
              </a:rPr>
              <a:t>出場</a:t>
            </a:r>
            <a:r>
              <a:rPr kumimoji="1" lang="ja-JP" altLang="en-US" sz="1400">
                <a:solidFill>
                  <a:schemeClr val="tx1"/>
                </a:solidFill>
                <a:latin typeface="UD デジタル 教科書体 NK-B" panose="02020700000000000000" pitchFamily="18" charset="-128"/>
                <a:ea typeface="UD デジタル 教科書体 NK-B" panose="02020700000000000000" pitchFamily="18" charset="-128"/>
              </a:rPr>
              <a:t>無し</a:t>
            </a:r>
          </a:p>
        </p:txBody>
      </p:sp>
      <p:pic>
        <p:nvPicPr>
          <p:cNvPr id="13" name="図 12">
            <a:extLst>
              <a:ext uri="{FF2B5EF4-FFF2-40B4-BE49-F238E27FC236}">
                <a16:creationId xmlns:a16="http://schemas.microsoft.com/office/drawing/2014/main" id="{51795870-6427-B6EB-6A8E-F3927E9D1027}"/>
              </a:ext>
            </a:extLst>
          </p:cNvPr>
          <p:cNvPicPr>
            <a:picLocks noChangeAspect="1"/>
          </p:cNvPicPr>
          <p:nvPr/>
        </p:nvPicPr>
        <p:blipFill>
          <a:blip r:embed="rId5"/>
          <a:stretch>
            <a:fillRect/>
          </a:stretch>
        </p:blipFill>
        <p:spPr>
          <a:xfrm>
            <a:off x="145142" y="3982118"/>
            <a:ext cx="3784979" cy="2135690"/>
          </a:xfrm>
          <a:prstGeom prst="rect">
            <a:avLst/>
          </a:prstGeom>
        </p:spPr>
      </p:pic>
      <p:pic>
        <p:nvPicPr>
          <p:cNvPr id="14" name="図 13">
            <a:extLst>
              <a:ext uri="{FF2B5EF4-FFF2-40B4-BE49-F238E27FC236}">
                <a16:creationId xmlns:a16="http://schemas.microsoft.com/office/drawing/2014/main" id="{95902414-9C87-0EE0-E887-1A62C65CAA2C}"/>
              </a:ext>
            </a:extLst>
          </p:cNvPr>
          <p:cNvPicPr>
            <a:picLocks noChangeAspect="1"/>
          </p:cNvPicPr>
          <p:nvPr/>
        </p:nvPicPr>
        <p:blipFill>
          <a:blip r:embed="rId6"/>
          <a:stretch>
            <a:fillRect/>
          </a:stretch>
        </p:blipFill>
        <p:spPr>
          <a:xfrm>
            <a:off x="8271034" y="3982118"/>
            <a:ext cx="3720610" cy="1890532"/>
          </a:xfrm>
          <a:prstGeom prst="rect">
            <a:avLst/>
          </a:prstGeom>
        </p:spPr>
      </p:pic>
      <p:pic>
        <p:nvPicPr>
          <p:cNvPr id="15" name="図 14">
            <a:extLst>
              <a:ext uri="{FF2B5EF4-FFF2-40B4-BE49-F238E27FC236}">
                <a16:creationId xmlns:a16="http://schemas.microsoft.com/office/drawing/2014/main" id="{EE767FFF-B91A-E2F3-6551-014D2FD531D0}"/>
              </a:ext>
            </a:extLst>
          </p:cNvPr>
          <p:cNvPicPr>
            <a:picLocks noChangeAspect="1"/>
          </p:cNvPicPr>
          <p:nvPr/>
        </p:nvPicPr>
        <p:blipFill>
          <a:blip r:embed="rId7"/>
          <a:stretch>
            <a:fillRect/>
          </a:stretch>
        </p:blipFill>
        <p:spPr>
          <a:xfrm>
            <a:off x="4282136" y="3982118"/>
            <a:ext cx="3720610" cy="1890532"/>
          </a:xfrm>
          <a:prstGeom prst="rect">
            <a:avLst/>
          </a:prstGeom>
        </p:spPr>
      </p:pic>
      <p:sp>
        <p:nvSpPr>
          <p:cNvPr id="17" name="タイトル 2">
            <a:extLst>
              <a:ext uri="{FF2B5EF4-FFF2-40B4-BE49-F238E27FC236}">
                <a16:creationId xmlns:a16="http://schemas.microsoft.com/office/drawing/2014/main" id="{5476BBCB-A929-F688-64C6-D6D8AC5304F9}"/>
              </a:ext>
            </a:extLst>
          </p:cNvPr>
          <p:cNvSpPr txBox="1">
            <a:spLocks/>
          </p:cNvSpPr>
          <p:nvPr/>
        </p:nvSpPr>
        <p:spPr>
          <a:xfrm>
            <a:off x="145142" y="3623589"/>
            <a:ext cx="2085827" cy="442044"/>
          </a:xfrm>
          <a:prstGeom prst="rect">
            <a:avLst/>
          </a:prstGeom>
          <a:effectLst/>
        </p:spPr>
        <p:txBody>
          <a:bodyPr vert="horz" wrap="none" lIns="91440" tIns="45720" rIns="91440" bIns="45720" rtlCol="0" anchor="t" anchorCtr="0">
            <a:sp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1400" b="0">
                <a:solidFill>
                  <a:schemeClr val="tx1"/>
                </a:solidFill>
                <a:effectLst/>
                <a:latin typeface="UD デジタル 教科書体 NK-B" panose="02020700000000000000" pitchFamily="18" charset="-128"/>
                <a:ea typeface="UD デジタル 教科書体 NK-B" panose="02020700000000000000" pitchFamily="18" charset="-128"/>
              </a:rPr>
              <a:t>＜昨年の全社大会結果＞</a:t>
            </a:r>
            <a:endParaRPr lang="en-US" altLang="ja-JP" sz="14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21" name="テキスト ボックス 20">
            <a:extLst>
              <a:ext uri="{FF2B5EF4-FFF2-40B4-BE49-F238E27FC236}">
                <a16:creationId xmlns:a16="http://schemas.microsoft.com/office/drawing/2014/main" id="{1AB5BEC2-F7E4-A040-AA59-FADA079E7F63}"/>
              </a:ext>
            </a:extLst>
          </p:cNvPr>
          <p:cNvSpPr txBox="1"/>
          <p:nvPr/>
        </p:nvSpPr>
        <p:spPr>
          <a:xfrm>
            <a:off x="533999" y="6214727"/>
            <a:ext cx="2877954" cy="523220"/>
          </a:xfrm>
          <a:prstGeom prst="rect">
            <a:avLst/>
          </a:prstGeom>
          <a:noFill/>
        </p:spPr>
        <p:txBody>
          <a:bodyPr wrap="square" rtlCol="0">
            <a:spAutoFit/>
          </a:bodyPr>
          <a:lstStyle/>
          <a:p>
            <a:r>
              <a:rPr lang="ja-JP" altLang="en-US" sz="2800">
                <a:latin typeface="UD デジタル 教科書体 NK-B" panose="02020700000000000000" pitchFamily="18" charset="-128"/>
                <a:ea typeface="UD デジタル 教科書体 NK-B" panose="02020700000000000000" pitchFamily="18" charset="-128"/>
              </a:rPr>
              <a:t>本年目標：２０位！</a:t>
            </a:r>
            <a:endParaRPr lang="en-US" altLang="ja-JP" sz="280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604804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87BE93-851F-E49B-FE75-E10814CE90D3}"/>
              </a:ext>
            </a:extLst>
          </p:cNvPr>
          <p:cNvSpPr txBox="1"/>
          <p:nvPr/>
        </p:nvSpPr>
        <p:spPr>
          <a:xfrm>
            <a:off x="3475502" y="1443841"/>
            <a:ext cx="6604119" cy="3970318"/>
          </a:xfrm>
          <a:prstGeom prst="rect">
            <a:avLst/>
          </a:prstGeom>
          <a:noFill/>
        </p:spPr>
        <p:txBody>
          <a:bodyPr wrap="square" rtlCol="0">
            <a:spAutoFit/>
          </a:bodyPr>
          <a:lstStyle/>
          <a:p>
            <a:r>
              <a:rPr kumimoji="1" lang="ja-JP" altLang="en-US" sz="3600">
                <a:latin typeface="UD デジタル 教科書体 NK-B" panose="02020700000000000000" pitchFamily="18" charset="-128"/>
                <a:ea typeface="UD デジタル 教科書体 NK-B" panose="02020700000000000000" pitchFamily="18" charset="-128"/>
              </a:rPr>
              <a:t>３．直近イベントのご案内</a:t>
            </a:r>
            <a:endParaRPr kumimoji="1" lang="en-US" altLang="ja-JP" sz="3600">
              <a:latin typeface="UD デジタル 教科書体 NK-B" panose="02020700000000000000" pitchFamily="18" charset="-128"/>
              <a:ea typeface="UD デジタル 教科書体 NK-B" panose="02020700000000000000" pitchFamily="18" charset="-128"/>
            </a:endParaRPr>
          </a:p>
          <a:p>
            <a:r>
              <a:rPr lang="ja-JP" altLang="en-US" sz="3600">
                <a:latin typeface="UD デジタル 教科書体 NK-B" panose="02020700000000000000" pitchFamily="18" charset="-128"/>
                <a:ea typeface="UD デジタル 教科書体 NK-B" panose="02020700000000000000" pitchFamily="18" charset="-128"/>
              </a:rPr>
              <a:t>　　</a:t>
            </a:r>
            <a:endParaRPr lang="en-US" altLang="ja-JP" sz="3600">
              <a:latin typeface="UD デジタル 教科書体 NK-B" panose="02020700000000000000" pitchFamily="18" charset="-128"/>
              <a:ea typeface="UD デジタル 教科書体 NK-B" panose="02020700000000000000" pitchFamily="18" charset="-128"/>
            </a:endParaRPr>
          </a:p>
          <a:p>
            <a:r>
              <a:rPr kumimoji="1" lang="ja-JP" altLang="en-US" sz="3600">
                <a:latin typeface="UD デジタル 教科書体 NK-B" panose="02020700000000000000" pitchFamily="18" charset="-128"/>
                <a:ea typeface="UD デジタル 教科書体 NK-B" panose="02020700000000000000" pitchFamily="18" charset="-128"/>
              </a:rPr>
              <a:t>　　　①決起会</a:t>
            </a:r>
            <a:r>
              <a:rPr kumimoji="1" lang="en-US" altLang="ja-JP" sz="3600">
                <a:latin typeface="UD デジタル 教科書体 NK-B" panose="02020700000000000000" pitchFamily="18" charset="-128"/>
                <a:ea typeface="UD デジタル 教科書体 NK-B" panose="02020700000000000000" pitchFamily="18" charset="-128"/>
              </a:rPr>
              <a:t>BBQ</a:t>
            </a:r>
          </a:p>
          <a:p>
            <a:endParaRPr lang="en-US" altLang="ja-JP" sz="3600">
              <a:latin typeface="UD デジタル 教科書体 NK-B" panose="02020700000000000000" pitchFamily="18" charset="-128"/>
              <a:ea typeface="UD デジタル 教科書体 NK-B" panose="02020700000000000000" pitchFamily="18" charset="-128"/>
            </a:endParaRPr>
          </a:p>
          <a:p>
            <a:r>
              <a:rPr kumimoji="1" lang="ja-JP" altLang="en-US" sz="3600">
                <a:latin typeface="UD デジタル 教科書体 NK-B" panose="02020700000000000000" pitchFamily="18" charset="-128"/>
                <a:ea typeface="UD デジタル 教科書体 NK-B" panose="02020700000000000000" pitchFamily="18" charset="-128"/>
              </a:rPr>
              <a:t>　　　②御嶽合宿</a:t>
            </a:r>
            <a:endParaRPr kumimoji="1" lang="en-US" altLang="ja-JP" sz="3600">
              <a:latin typeface="UD デジタル 教科書体 NK-B" panose="02020700000000000000" pitchFamily="18" charset="-128"/>
              <a:ea typeface="UD デジタル 教科書体 NK-B" panose="02020700000000000000" pitchFamily="18" charset="-128"/>
            </a:endParaRPr>
          </a:p>
          <a:p>
            <a:endParaRPr lang="en-US" altLang="ja-JP" sz="3600">
              <a:latin typeface="UD デジタル 教科書体 NK-B" panose="02020700000000000000" pitchFamily="18" charset="-128"/>
              <a:ea typeface="UD デジタル 教科書体 NK-B" panose="02020700000000000000" pitchFamily="18" charset="-128"/>
            </a:endParaRPr>
          </a:p>
          <a:p>
            <a:r>
              <a:rPr kumimoji="1" lang="ja-JP" altLang="en-US" sz="3600">
                <a:latin typeface="UD デジタル 教科書体 NK-B" panose="02020700000000000000" pitchFamily="18" charset="-128"/>
                <a:ea typeface="UD デジタル 教科書体 NK-B" panose="02020700000000000000" pitchFamily="18" charset="-128"/>
              </a:rPr>
              <a:t>　　　③練習会</a:t>
            </a:r>
            <a:endParaRPr kumimoji="1" lang="en-US" altLang="ja-JP" sz="360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116052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4">
            <a:extLst>
              <a:ext uri="{FF2B5EF4-FFF2-40B4-BE49-F238E27FC236}">
                <a16:creationId xmlns:a16="http://schemas.microsoft.com/office/drawing/2014/main" id="{139C87E7-8839-43E7-F429-0B39283DCB79}"/>
              </a:ext>
            </a:extLst>
          </p:cNvPr>
          <p:cNvGraphicFramePr>
            <a:graphicFrameLocks noGrp="1"/>
          </p:cNvGraphicFramePr>
          <p:nvPr>
            <p:extLst>
              <p:ext uri="{D42A27DB-BD31-4B8C-83A1-F6EECF244321}">
                <p14:modId xmlns:p14="http://schemas.microsoft.com/office/powerpoint/2010/main" val="2381482267"/>
              </p:ext>
            </p:extLst>
          </p:nvPr>
        </p:nvGraphicFramePr>
        <p:xfrm>
          <a:off x="587511" y="1616425"/>
          <a:ext cx="8662505" cy="4714898"/>
        </p:xfrm>
        <a:graphic>
          <a:graphicData uri="http://schemas.openxmlformats.org/drawingml/2006/table">
            <a:tbl>
              <a:tblPr firstRow="1" bandRow="1">
                <a:tableStyleId>{5C22544A-7EE6-4342-B048-85BDC9FD1C3A}</a:tableStyleId>
              </a:tblPr>
              <a:tblGrid>
                <a:gridCol w="1248363">
                  <a:extLst>
                    <a:ext uri="{9D8B030D-6E8A-4147-A177-3AD203B41FA5}">
                      <a16:colId xmlns:a16="http://schemas.microsoft.com/office/drawing/2014/main" val="2888972"/>
                    </a:ext>
                  </a:extLst>
                </a:gridCol>
                <a:gridCol w="5245828">
                  <a:extLst>
                    <a:ext uri="{9D8B030D-6E8A-4147-A177-3AD203B41FA5}">
                      <a16:colId xmlns:a16="http://schemas.microsoft.com/office/drawing/2014/main" val="1618264139"/>
                    </a:ext>
                  </a:extLst>
                </a:gridCol>
                <a:gridCol w="2168314">
                  <a:extLst>
                    <a:ext uri="{9D8B030D-6E8A-4147-A177-3AD203B41FA5}">
                      <a16:colId xmlns:a16="http://schemas.microsoft.com/office/drawing/2014/main" val="3570916958"/>
                    </a:ext>
                  </a:extLst>
                </a:gridCol>
              </a:tblGrid>
              <a:tr h="451712">
                <a:tc>
                  <a:txBody>
                    <a:bodyPr/>
                    <a:lstStyle/>
                    <a:p>
                      <a:pPr algn="ctr"/>
                      <a:r>
                        <a:rPr kumimoji="1" lang="ja-JP" altLang="en-US">
                          <a:latin typeface="UD デジタル 教科書体 NK-B" panose="02020700000000000000" pitchFamily="18" charset="-128"/>
                          <a:ea typeface="UD デジタル 教科書体 NK-B" panose="02020700000000000000" pitchFamily="18" charset="-128"/>
                        </a:rPr>
                        <a:t>時刻</a:t>
                      </a:r>
                      <a:r>
                        <a:rPr kumimoji="1" lang="en-US" altLang="ja-JP">
                          <a:latin typeface="UD デジタル 教科書体 NK-B" panose="02020700000000000000" pitchFamily="18" charset="-128"/>
                          <a:ea typeface="UD デジタル 教科書体 NK-B" panose="02020700000000000000" pitchFamily="18" charset="-128"/>
                        </a:rPr>
                        <a:t> </a:t>
                      </a:r>
                      <a:endParaRPr kumimoji="1" lang="ja-JP" altLang="en-US">
                        <a:latin typeface="UD デジタル 教科書体 NK-B" panose="02020700000000000000" pitchFamily="18" charset="-128"/>
                        <a:ea typeface="UD デジタル 教科書体 NK-B" panose="02020700000000000000" pitchFamily="18" charset="-128"/>
                      </a:endParaRPr>
                    </a:p>
                  </a:txBody>
                  <a:tcPr/>
                </a:tc>
                <a:tc>
                  <a:txBody>
                    <a:bodyPr/>
                    <a:lstStyle/>
                    <a:p>
                      <a:pPr algn="ctr"/>
                      <a:r>
                        <a:rPr kumimoji="1" lang="ja-JP" altLang="en-US">
                          <a:latin typeface="UD デジタル 教科書体 NK-B" panose="02020700000000000000" pitchFamily="18" charset="-128"/>
                          <a:ea typeface="UD デジタル 教科書体 NK-B" panose="02020700000000000000" pitchFamily="18" charset="-128"/>
                        </a:rPr>
                        <a:t>内容</a:t>
                      </a:r>
                    </a:p>
                  </a:txBody>
                  <a:tcPr/>
                </a:tc>
                <a:tc>
                  <a:txBody>
                    <a:bodyPr/>
                    <a:lstStyle/>
                    <a:p>
                      <a:pPr algn="ctr"/>
                      <a:r>
                        <a:rPr kumimoji="1" lang="ja-JP" altLang="en-US" sz="1200">
                          <a:latin typeface="UD デジタル 教科書体 NK-B" panose="02020700000000000000" pitchFamily="18" charset="-128"/>
                          <a:ea typeface="UD デジタル 教科書体 NK-B" panose="02020700000000000000" pitchFamily="18" charset="-128"/>
                        </a:rPr>
                        <a:t>備考</a:t>
                      </a:r>
                    </a:p>
                  </a:txBody>
                  <a:tcPr/>
                </a:tc>
                <a:extLst>
                  <a:ext uri="{0D108BD9-81ED-4DB2-BD59-A6C34878D82A}">
                    <a16:rowId xmlns:a16="http://schemas.microsoft.com/office/drawing/2014/main" val="40950090"/>
                  </a:ext>
                </a:extLst>
              </a:tr>
              <a:tr h="790495">
                <a:tc>
                  <a:txBody>
                    <a:bodyPr/>
                    <a:lstStyle/>
                    <a:p>
                      <a:r>
                        <a:rPr kumimoji="1" lang="en-US" altLang="ja-JP">
                          <a:latin typeface="UD デジタル 教科書体 NK-B" panose="02020700000000000000" pitchFamily="18" charset="-128"/>
                          <a:ea typeface="UD デジタル 教科書体 NK-B" panose="02020700000000000000" pitchFamily="18" charset="-128"/>
                        </a:rPr>
                        <a:t>8:30</a:t>
                      </a:r>
                      <a:endParaRPr kumimoji="1" lang="ja-JP" altLang="en-US">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a:latin typeface="UD デジタル 教科書体 NK-B" panose="02020700000000000000" pitchFamily="18" charset="-128"/>
                          <a:ea typeface="UD デジタル 教科書体 NK-B" panose="02020700000000000000" pitchFamily="18" charset="-128"/>
                        </a:rPr>
                        <a:t>スポセン集合、</a:t>
                      </a:r>
                      <a:endParaRPr kumimoji="1" lang="en-US" altLang="ja-JP">
                        <a:latin typeface="UD デジタル 教科書体 NK-B" panose="02020700000000000000" pitchFamily="18" charset="-128"/>
                        <a:ea typeface="UD デジタル 教科書体 NK-B" panose="02020700000000000000" pitchFamily="18" charset="-128"/>
                      </a:endParaRPr>
                    </a:p>
                    <a:p>
                      <a:r>
                        <a:rPr kumimoji="1" lang="ja-JP" altLang="en-US" b="1">
                          <a:latin typeface="UD デジタル 教科書体 NK-B" panose="02020700000000000000" pitchFamily="18" charset="-128"/>
                          <a:ea typeface="UD デジタル 教科書体 NK-B" panose="02020700000000000000" pitchFamily="18" charset="-128"/>
                        </a:rPr>
                        <a:t>みんなでコース</a:t>
                      </a:r>
                      <a:r>
                        <a:rPr kumimoji="1" lang="en-US" altLang="ja-JP" b="1">
                          <a:latin typeface="UD デジタル 教科書体 NK-B" panose="02020700000000000000" pitchFamily="18" charset="-128"/>
                          <a:ea typeface="UD デジタル 教科書体 NK-B" panose="02020700000000000000" pitchFamily="18" charset="-128"/>
                        </a:rPr>
                        <a:t>2.4km</a:t>
                      </a:r>
                      <a:r>
                        <a:rPr kumimoji="1" lang="ja-JP" altLang="en-US" b="1">
                          <a:latin typeface="UD デジタル 教科書体 NK-B" panose="02020700000000000000" pitchFamily="18" charset="-128"/>
                          <a:ea typeface="UD デジタル 教科書体 NK-B" panose="02020700000000000000" pitchFamily="18" charset="-128"/>
                        </a:rPr>
                        <a:t>を１周体験</a:t>
                      </a:r>
                      <a:r>
                        <a:rPr kumimoji="1" lang="en-US" altLang="ja-JP" b="1">
                          <a:latin typeface="UD デジタル 教科書体 NK-B" panose="02020700000000000000" pitchFamily="18" charset="-128"/>
                          <a:ea typeface="UD デジタル 教科書体 NK-B" panose="02020700000000000000" pitchFamily="18" charset="-128"/>
                        </a:rPr>
                        <a:t>walk</a:t>
                      </a:r>
                      <a:r>
                        <a:rPr kumimoji="1" lang="ja-JP" altLang="en-US">
                          <a:latin typeface="UD デジタル 教科書体 NK-B" panose="02020700000000000000" pitchFamily="18" charset="-128"/>
                          <a:ea typeface="UD デジタル 教科書体 NK-B" panose="02020700000000000000" pitchFamily="18" charset="-128"/>
                        </a:rPr>
                        <a:t>（約３０分）</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UD デジタル 教科書体 NK-B" panose="02020700000000000000" pitchFamily="18" charset="-128"/>
                          <a:ea typeface="UD デジタル 教科書体 NK-B" panose="02020700000000000000" pitchFamily="18" charset="-128"/>
                        </a:rPr>
                        <a:t>・応援のみの方は９時集合</a:t>
                      </a:r>
                    </a:p>
                  </a:txBody>
                  <a:tcPr anchor="ctr"/>
                </a:tc>
                <a:extLst>
                  <a:ext uri="{0D108BD9-81ED-4DB2-BD59-A6C34878D82A}">
                    <a16:rowId xmlns:a16="http://schemas.microsoft.com/office/drawing/2014/main" val="2049899984"/>
                  </a:ext>
                </a:extLst>
              </a:tr>
              <a:tr h="1003370">
                <a:tc>
                  <a:txBody>
                    <a:bodyPr/>
                    <a:lstStyle/>
                    <a:p>
                      <a:r>
                        <a:rPr kumimoji="1" lang="en-US" altLang="ja-JP">
                          <a:latin typeface="UD デジタル 教科書体 NK-B" panose="02020700000000000000" pitchFamily="18" charset="-128"/>
                          <a:ea typeface="UD デジタル 教科書体 NK-B" panose="02020700000000000000" pitchFamily="18" charset="-128"/>
                        </a:rPr>
                        <a:t>9:15</a:t>
                      </a:r>
                      <a:r>
                        <a:rPr kumimoji="1" lang="ja-JP" altLang="en-US">
                          <a:latin typeface="UD デジタル 教科書体 NK-B" panose="02020700000000000000" pitchFamily="18" charset="-128"/>
                          <a:ea typeface="UD デジタル 教科書体 NK-B" panose="02020700000000000000" pitchFamily="18" charset="-128"/>
                        </a:rPr>
                        <a:t>～</a:t>
                      </a:r>
                    </a:p>
                  </a:txBody>
                  <a:tcPr anchor="ctr"/>
                </a:tc>
                <a:tc>
                  <a:txBody>
                    <a:bodyPr/>
                    <a:lstStyle/>
                    <a:p>
                      <a:r>
                        <a:rPr kumimoji="1" lang="ja-JP" altLang="en-US" b="1">
                          <a:latin typeface="UD デジタル 教科書体 NK-B" panose="02020700000000000000" pitchFamily="18" charset="-128"/>
                          <a:ea typeface="UD デジタル 教科書体 NK-B" panose="02020700000000000000" pitchFamily="18" charset="-128"/>
                        </a:rPr>
                        <a:t>競走＠２．４ｋｍコース</a:t>
                      </a:r>
                      <a:endParaRPr kumimoji="1" lang="en-US" altLang="ja-JP" b="1">
                        <a:latin typeface="UD デジタル 教科書体 NK-B" panose="02020700000000000000" pitchFamily="18" charset="-128"/>
                        <a:ea typeface="UD デジタル 教科書体 NK-B" panose="02020700000000000000" pitchFamily="18" charset="-128"/>
                      </a:endParaRPr>
                    </a:p>
                    <a:p>
                      <a:r>
                        <a:rPr kumimoji="1" lang="ja-JP" altLang="en-US">
                          <a:latin typeface="UD デジタル 教科書体 NK-B" panose="02020700000000000000" pitchFamily="18" charset="-128"/>
                          <a:ea typeface="UD デジタル 教科書体 NK-B" panose="02020700000000000000" pitchFamily="18" charset="-128"/>
                        </a:rPr>
                        <a:t>選手＋</a:t>
                      </a:r>
                      <a:r>
                        <a:rPr kumimoji="1" lang="en-US" altLang="ja-JP">
                          <a:latin typeface="UD デジタル 教科書体 NK-B" panose="02020700000000000000" pitchFamily="18" charset="-128"/>
                          <a:ea typeface="UD デジタル 教科書体 NK-B" panose="02020700000000000000" pitchFamily="18" charset="-128"/>
                        </a:rPr>
                        <a:t>α</a:t>
                      </a:r>
                      <a:r>
                        <a:rPr kumimoji="1" lang="ja-JP" altLang="en-US">
                          <a:latin typeface="UD デジタル 教科書体 NK-B" panose="02020700000000000000" pitchFamily="18" charset="-128"/>
                          <a:ea typeface="UD デジタル 教科書体 NK-B" panose="02020700000000000000" pitchFamily="18" charset="-128"/>
                        </a:rPr>
                        <a:t>（走ってみたい方）は</a:t>
                      </a:r>
                      <a:r>
                        <a:rPr kumimoji="1" lang="ja-JP" altLang="en-US" b="1">
                          <a:latin typeface="UD デジタル 教科書体 NK-B" panose="02020700000000000000" pitchFamily="18" charset="-128"/>
                          <a:ea typeface="UD デジタル 教科書体 NK-B" panose="02020700000000000000" pitchFamily="18" charset="-128"/>
                        </a:rPr>
                        <a:t>２周</a:t>
                      </a:r>
                      <a:r>
                        <a:rPr kumimoji="1" lang="ja-JP" altLang="en-US">
                          <a:latin typeface="UD デジタル 教科書体 NK-B" panose="02020700000000000000" pitchFamily="18" charset="-128"/>
                          <a:ea typeface="UD デジタル 教科書体 NK-B" panose="02020700000000000000" pitchFamily="18" charset="-128"/>
                        </a:rPr>
                        <a:t>、</a:t>
                      </a:r>
                      <a:endParaRPr kumimoji="1" lang="en-US" altLang="ja-JP">
                        <a:latin typeface="UD デジタル 教科書体 NK-B" panose="02020700000000000000" pitchFamily="18" charset="-128"/>
                        <a:ea typeface="UD デジタル 教科書体 NK-B" panose="02020700000000000000" pitchFamily="18" charset="-128"/>
                      </a:endParaRPr>
                    </a:p>
                    <a:p>
                      <a:r>
                        <a:rPr kumimoji="1" lang="ja-JP" altLang="en-US">
                          <a:latin typeface="UD デジタル 教科書体 NK-B" panose="02020700000000000000" pitchFamily="18" charset="-128"/>
                          <a:ea typeface="UD デジタル 教科書体 NK-B" panose="02020700000000000000" pitchFamily="18" charset="-128"/>
                        </a:rPr>
                        <a:t>他の部員は</a:t>
                      </a:r>
                      <a:r>
                        <a:rPr kumimoji="1" lang="ja-JP" altLang="en-US" b="1">
                          <a:latin typeface="UD デジタル 教科書体 NK-B" panose="02020700000000000000" pitchFamily="18" charset="-128"/>
                          <a:ea typeface="UD デジタル 教科書体 NK-B" panose="02020700000000000000" pitchFamily="18" charset="-128"/>
                        </a:rPr>
                        <a:t>１周（歩き）</a:t>
                      </a:r>
                      <a:endParaRPr kumimoji="1" lang="en-US" altLang="ja-JP" b="1">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200">
                          <a:latin typeface="UD デジタル 教科書体 NK-B" panose="02020700000000000000" pitchFamily="18" charset="-128"/>
                          <a:ea typeface="UD デジタル 教科書体 NK-B" panose="02020700000000000000" pitchFamily="18" charset="-128"/>
                        </a:rPr>
                        <a:t>・２周にトライする方は、実力に応じた時差ハンデ</a:t>
                      </a:r>
                      <a:r>
                        <a:rPr kumimoji="1" lang="en-US" altLang="ja-JP" sz="1200">
                          <a:latin typeface="UD デジタル 教科書体 NK-B" panose="02020700000000000000" pitchFamily="18" charset="-128"/>
                          <a:ea typeface="UD デジタル 教科書体 NK-B" panose="02020700000000000000" pitchFamily="18" charset="-128"/>
                        </a:rPr>
                        <a:t>OK</a:t>
                      </a:r>
                      <a:r>
                        <a:rPr kumimoji="1" lang="ja-JP" altLang="en-US" sz="1200">
                          <a:latin typeface="UD デジタル 教科書体 NK-B" panose="02020700000000000000" pitchFamily="18" charset="-128"/>
                          <a:ea typeface="UD デジタル 教科書体 NK-B" panose="02020700000000000000" pitchFamily="18" charset="-128"/>
                        </a:rPr>
                        <a:t>、</a:t>
                      </a:r>
                      <a:r>
                        <a:rPr kumimoji="1" lang="ja-JP" altLang="en-US" sz="1200" b="1" u="sng">
                          <a:latin typeface="UD デジタル 教科書体 NK-B" panose="02020700000000000000" pitchFamily="18" charset="-128"/>
                          <a:ea typeface="UD デジタル 教科書体 NK-B" panose="02020700000000000000" pitchFamily="18" charset="-128"/>
                        </a:rPr>
                        <a:t>全社駅伝候補は第１次選考会</a:t>
                      </a:r>
                      <a:r>
                        <a:rPr kumimoji="1" lang="ja-JP" altLang="en-US" sz="1200">
                          <a:latin typeface="UD デジタル 教科書体 NK-B" panose="02020700000000000000" pitchFamily="18" charset="-128"/>
                          <a:ea typeface="UD デジタル 教科書体 NK-B" panose="02020700000000000000" pitchFamily="18" charset="-128"/>
                        </a:rPr>
                        <a:t>も兼</a:t>
                      </a:r>
                    </a:p>
                  </a:txBody>
                  <a:tcPr anchor="ctr"/>
                </a:tc>
                <a:extLst>
                  <a:ext uri="{0D108BD9-81ED-4DB2-BD59-A6C34878D82A}">
                    <a16:rowId xmlns:a16="http://schemas.microsoft.com/office/drawing/2014/main" val="2231071042"/>
                  </a:ext>
                </a:extLst>
              </a:tr>
              <a:tr h="888331">
                <a:tc>
                  <a:txBody>
                    <a:bodyPr/>
                    <a:lstStyle/>
                    <a:p>
                      <a:r>
                        <a:rPr kumimoji="1" lang="en-US" altLang="ja-JP">
                          <a:latin typeface="UD デジタル 教科書体 NK-B" panose="02020700000000000000" pitchFamily="18" charset="-128"/>
                          <a:ea typeface="UD デジタル 教科書体 NK-B" panose="02020700000000000000" pitchFamily="18" charset="-128"/>
                        </a:rPr>
                        <a:t>10:00</a:t>
                      </a:r>
                      <a:r>
                        <a:rPr kumimoji="1" lang="ja-JP" altLang="en-US">
                          <a:latin typeface="UD デジタル 教科書体 NK-B" panose="02020700000000000000" pitchFamily="18" charset="-128"/>
                          <a:ea typeface="UD デジタル 教科書体 NK-B" panose="02020700000000000000" pitchFamily="18" charset="-128"/>
                        </a:rPr>
                        <a:t>～</a:t>
                      </a:r>
                    </a:p>
                  </a:txBody>
                  <a:tcPr anchor="ctr"/>
                </a:tc>
                <a:tc>
                  <a:txBody>
                    <a:bodyPr/>
                    <a:lstStyle/>
                    <a:p>
                      <a:r>
                        <a:rPr kumimoji="1" lang="ja-JP" altLang="en-US" b="0">
                          <a:latin typeface="UD デジタル 教科書体 NK-B" panose="02020700000000000000" pitchFamily="18" charset="-128"/>
                          <a:ea typeface="UD デジタル 教科書体 NK-B" panose="02020700000000000000" pitchFamily="18" charset="-128"/>
                        </a:rPr>
                        <a:t>クールダウン、各自着替え、</a:t>
                      </a:r>
                      <a:endParaRPr kumimoji="1" lang="en-US" altLang="ja-JP" b="0">
                        <a:latin typeface="UD デジタル 教科書体 NK-B" panose="02020700000000000000" pitchFamily="18" charset="-128"/>
                        <a:ea typeface="UD デジタル 教科書体 NK-B" panose="02020700000000000000" pitchFamily="18" charset="-128"/>
                      </a:endParaRPr>
                    </a:p>
                    <a:p>
                      <a:r>
                        <a:rPr kumimoji="1" lang="ja-JP" altLang="en-US" b="0">
                          <a:latin typeface="UD デジタル 教科書体 NK-B" panose="02020700000000000000" pitchFamily="18" charset="-128"/>
                          <a:ea typeface="UD デジタル 教科書体 NK-B" panose="02020700000000000000" pitchFamily="18" charset="-128"/>
                        </a:rPr>
                        <a:t>猿投アドベンチャーフィールドへ移動（車で１５分）</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latin typeface="UD デジタル 教科書体 NK-B" panose="02020700000000000000" pitchFamily="18" charset="-128"/>
                          <a:ea typeface="UD デジタル 教科書体 NK-B" panose="02020700000000000000" pitchFamily="18" charset="-128"/>
                        </a:rPr>
                        <a:t>・駅伝幹事</a:t>
                      </a:r>
                      <a:r>
                        <a:rPr kumimoji="1" lang="en-US" altLang="ja-JP" sz="1200">
                          <a:latin typeface="UD デジタル 教科書体 NK-B" panose="02020700000000000000" pitchFamily="18" charset="-128"/>
                          <a:ea typeface="UD デジタル 教科書体 NK-B" panose="02020700000000000000" pitchFamily="18" charset="-128"/>
                        </a:rPr>
                        <a:t>BBQ</a:t>
                      </a:r>
                      <a:r>
                        <a:rPr kumimoji="1" lang="ja-JP" altLang="en-US" sz="1200">
                          <a:latin typeface="UD デジタル 教科書体 NK-B" panose="02020700000000000000" pitchFamily="18" charset="-128"/>
                          <a:ea typeface="UD デジタル 教科書体 NK-B" panose="02020700000000000000" pitchFamily="18" charset="-128"/>
                        </a:rPr>
                        <a:t>担当＋買出し担当の方は先に上がって早めに会場入り</a:t>
                      </a:r>
                    </a:p>
                  </a:txBody>
                  <a:tcPr anchor="ctr"/>
                </a:tc>
                <a:extLst>
                  <a:ext uri="{0D108BD9-81ED-4DB2-BD59-A6C34878D82A}">
                    <a16:rowId xmlns:a16="http://schemas.microsoft.com/office/drawing/2014/main" val="970565931"/>
                  </a:ext>
                </a:extLst>
              </a:tr>
              <a:tr h="790495">
                <a:tc>
                  <a:txBody>
                    <a:bodyPr/>
                    <a:lstStyle/>
                    <a:p>
                      <a:r>
                        <a:rPr kumimoji="1" lang="en-US" altLang="ja-JP">
                          <a:latin typeface="UD デジタル 教科書体 NK-B" panose="02020700000000000000" pitchFamily="18" charset="-128"/>
                          <a:ea typeface="UD デジタル 教科書体 NK-B" panose="02020700000000000000" pitchFamily="18" charset="-128"/>
                        </a:rPr>
                        <a:t>11:00</a:t>
                      </a:r>
                      <a:r>
                        <a:rPr kumimoji="1" lang="ja-JP" altLang="en-US">
                          <a:latin typeface="UD デジタル 教科書体 NK-B" panose="02020700000000000000" pitchFamily="18" charset="-128"/>
                          <a:ea typeface="UD デジタル 教科書体 NK-B" panose="02020700000000000000" pitchFamily="18" charset="-128"/>
                        </a:rPr>
                        <a:t>～</a:t>
                      </a:r>
                    </a:p>
                  </a:txBody>
                  <a:tcPr anchor="ctr"/>
                </a:tc>
                <a:tc>
                  <a:txBody>
                    <a:bodyPr/>
                    <a:lstStyle/>
                    <a:p>
                      <a:r>
                        <a:rPr kumimoji="1" lang="ja-JP" altLang="en-US" b="1">
                          <a:latin typeface="UD デジタル 教科書体 NK-B" panose="02020700000000000000" pitchFamily="18" charset="-128"/>
                          <a:ea typeface="UD デジタル 教科書体 NK-B" panose="02020700000000000000" pitchFamily="18" charset="-128"/>
                        </a:rPr>
                        <a:t>さなげアドベンチャーフィールド</a:t>
                      </a:r>
                      <a:r>
                        <a:rPr kumimoji="1" lang="en-US" altLang="ja-JP" b="1">
                          <a:latin typeface="UD デジタル 教科書体 NK-B" panose="02020700000000000000" pitchFamily="18" charset="-128"/>
                          <a:ea typeface="UD デジタル 教科書体 NK-B" panose="02020700000000000000" pitchFamily="18" charset="-128"/>
                        </a:rPr>
                        <a:t>BBQ</a:t>
                      </a:r>
                      <a:r>
                        <a:rPr kumimoji="1" lang="ja-JP" altLang="en-US" b="1">
                          <a:latin typeface="UD デジタル 教科書体 NK-B" panose="02020700000000000000" pitchFamily="18" charset="-128"/>
                          <a:ea typeface="UD デジタル 教科書体 NK-B" panose="02020700000000000000" pitchFamily="18" charset="-128"/>
                        </a:rPr>
                        <a:t>場集合</a:t>
                      </a:r>
                      <a:endParaRPr kumimoji="1" lang="en-US" altLang="ja-JP">
                        <a:latin typeface="UD デジタル 教科書体 NK-B" panose="02020700000000000000" pitchFamily="18" charset="-128"/>
                        <a:ea typeface="UD デジタル 教科書体 NK-B" panose="02020700000000000000" pitchFamily="18" charset="-128"/>
                      </a:endParaRPr>
                    </a:p>
                    <a:p>
                      <a:r>
                        <a:rPr kumimoji="1" lang="ja-JP" altLang="en-US">
                          <a:latin typeface="UD デジタル 教科書体 NK-B" panose="02020700000000000000" pitchFamily="18" charset="-128"/>
                          <a:ea typeface="UD デジタル 教科書体 NK-B" panose="02020700000000000000" pitchFamily="18" charset="-128"/>
                        </a:rPr>
                        <a:t>集まったら乾杯し焼いては食べ焼いては食べ</a:t>
                      </a:r>
                    </a:p>
                  </a:txBody>
                  <a:tcPr anchor="ctr"/>
                </a:tc>
                <a:tc>
                  <a:txBody>
                    <a:bodyPr/>
                    <a:lstStyle/>
                    <a:p>
                      <a:endParaRPr kumimoji="1" lang="ja-JP" altLang="en-US" sz="120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087740052"/>
                  </a:ext>
                </a:extLst>
              </a:tr>
              <a:tr h="790495">
                <a:tc>
                  <a:txBody>
                    <a:bodyPr/>
                    <a:lstStyle/>
                    <a:p>
                      <a:r>
                        <a:rPr kumimoji="1" lang="en-US" altLang="ja-JP">
                          <a:latin typeface="UD デジタル 教科書体 NK-B" panose="02020700000000000000" pitchFamily="18" charset="-128"/>
                          <a:ea typeface="UD デジタル 教科書体 NK-B" panose="02020700000000000000" pitchFamily="18" charset="-128"/>
                        </a:rPr>
                        <a:t>15:00</a:t>
                      </a:r>
                      <a:r>
                        <a:rPr kumimoji="1" lang="ja-JP" altLang="en-US">
                          <a:latin typeface="UD デジタル 教科書体 NK-B" panose="02020700000000000000" pitchFamily="18" charset="-128"/>
                          <a:ea typeface="UD デジタル 教科書体 NK-B" panose="02020700000000000000" pitchFamily="18" charset="-128"/>
                        </a:rPr>
                        <a:t>頃</a:t>
                      </a:r>
                    </a:p>
                  </a:txBody>
                  <a:tcPr anchor="ctr"/>
                </a:tc>
                <a:tc>
                  <a:txBody>
                    <a:bodyPr/>
                    <a:lstStyle/>
                    <a:p>
                      <a:r>
                        <a:rPr kumimoji="1" lang="ja-JP" altLang="en-US">
                          <a:latin typeface="UD デジタル 教科書体 NK-B" panose="02020700000000000000" pitchFamily="18" charset="-128"/>
                          <a:ea typeface="UD デジタル 教科書体 NK-B" panose="02020700000000000000" pitchFamily="18" charset="-128"/>
                        </a:rPr>
                        <a:t>食べ疲れ話し疲れしてきたら頃合いを見て</a:t>
                      </a:r>
                      <a:endParaRPr kumimoji="1" lang="en-US" altLang="ja-JP">
                        <a:latin typeface="UD デジタル 教科書体 NK-B" panose="02020700000000000000" pitchFamily="18" charset="-128"/>
                        <a:ea typeface="UD デジタル 教科書体 NK-B" panose="02020700000000000000" pitchFamily="18" charset="-128"/>
                      </a:endParaRPr>
                    </a:p>
                    <a:p>
                      <a:r>
                        <a:rPr kumimoji="1" lang="ja-JP" altLang="en-US">
                          <a:latin typeface="UD デジタル 教科書体 NK-B" panose="02020700000000000000" pitchFamily="18" charset="-128"/>
                          <a:ea typeface="UD デジタル 教科書体 NK-B" panose="02020700000000000000" pitchFamily="18" charset="-128"/>
                        </a:rPr>
                        <a:t>集合写真＆解散</a:t>
                      </a:r>
                    </a:p>
                  </a:txBody>
                  <a:tcPr anchor="ctr"/>
                </a:tc>
                <a:tc>
                  <a:txBody>
                    <a:bodyPr/>
                    <a:lstStyle/>
                    <a:p>
                      <a:r>
                        <a:rPr kumimoji="1" lang="ja-JP" altLang="en-US" sz="1200">
                          <a:latin typeface="UD デジタル 教科書体 NK-B" panose="02020700000000000000" pitchFamily="18" charset="-128"/>
                          <a:ea typeface="UD デジタル 教科書体 NK-B" panose="02020700000000000000" pitchFamily="18" charset="-128"/>
                        </a:rPr>
                        <a:t>会場は１６時まで使用可（飽きなければ）</a:t>
                      </a:r>
                    </a:p>
                  </a:txBody>
                  <a:tcPr anchor="ctr"/>
                </a:tc>
                <a:extLst>
                  <a:ext uri="{0D108BD9-81ED-4DB2-BD59-A6C34878D82A}">
                    <a16:rowId xmlns:a16="http://schemas.microsoft.com/office/drawing/2014/main" val="1535732621"/>
                  </a:ext>
                </a:extLst>
              </a:tr>
            </a:tbl>
          </a:graphicData>
        </a:graphic>
      </p:graphicFrame>
      <p:sp>
        <p:nvSpPr>
          <p:cNvPr id="5" name="テキスト ボックス 4">
            <a:extLst>
              <a:ext uri="{FF2B5EF4-FFF2-40B4-BE49-F238E27FC236}">
                <a16:creationId xmlns:a16="http://schemas.microsoft.com/office/drawing/2014/main" id="{552ECD8A-3A29-477E-46DA-B910FDD8B666}"/>
              </a:ext>
            </a:extLst>
          </p:cNvPr>
          <p:cNvSpPr txBox="1"/>
          <p:nvPr/>
        </p:nvSpPr>
        <p:spPr>
          <a:xfrm>
            <a:off x="367449" y="462667"/>
            <a:ext cx="10611776" cy="523220"/>
          </a:xfrm>
          <a:prstGeom prst="rect">
            <a:avLst/>
          </a:prstGeom>
          <a:noFill/>
        </p:spPr>
        <p:txBody>
          <a:bodyPr wrap="square" rtlCol="0">
            <a:spAutoFit/>
          </a:bodyPr>
          <a:lstStyle/>
          <a:p>
            <a:r>
              <a:rPr kumimoji="1" lang="ja-JP" altLang="en-US" sz="2800" b="1">
                <a:latin typeface="UD デジタル 教科書体 NK-B" panose="02020700000000000000" pitchFamily="18" charset="-128"/>
                <a:ea typeface="UD デジタル 教科書体 NK-B" panose="02020700000000000000" pitchFamily="18" charset="-128"/>
              </a:rPr>
              <a:t>①</a:t>
            </a:r>
            <a:r>
              <a:rPr lang="en-US" altLang="ja-JP" sz="2800" b="1">
                <a:latin typeface="UD デジタル 教科書体 NK-B" panose="02020700000000000000" pitchFamily="18" charset="-128"/>
                <a:ea typeface="UD デジタル 教科書体 NK-B" panose="02020700000000000000" pitchFamily="18" charset="-128"/>
              </a:rPr>
              <a:t>6/29(</a:t>
            </a:r>
            <a:r>
              <a:rPr lang="ja-JP" altLang="en-US" sz="2800" b="1">
                <a:latin typeface="UD デジタル 教科書体 NK-B" panose="02020700000000000000" pitchFamily="18" charset="-128"/>
                <a:ea typeface="UD デジタル 教科書体 NK-B" panose="02020700000000000000" pitchFamily="18" charset="-128"/>
              </a:rPr>
              <a:t>土</a:t>
            </a:r>
            <a:r>
              <a:rPr lang="en-US" altLang="ja-JP" sz="2800" b="1">
                <a:latin typeface="UD デジタル 教科書体 NK-B" panose="02020700000000000000" pitchFamily="18" charset="-128"/>
                <a:ea typeface="UD デジタル 教科書体 NK-B" panose="02020700000000000000" pitchFamily="18" charset="-128"/>
              </a:rPr>
              <a:t>)</a:t>
            </a:r>
            <a:r>
              <a:rPr kumimoji="1" lang="ja-JP" altLang="en-US" sz="2800" b="1">
                <a:latin typeface="UD デジタル 教科書体 NK-B" panose="02020700000000000000" pitchFamily="18" charset="-128"/>
                <a:ea typeface="UD デジタル 教科書体 NK-B" panose="02020700000000000000" pitchFamily="18" charset="-128"/>
              </a:rPr>
              <a:t>決起会</a:t>
            </a:r>
            <a:r>
              <a:rPr kumimoji="1" lang="en-US" altLang="ja-JP" sz="2800" b="1">
                <a:latin typeface="UD デジタル 教科書体 NK-B" panose="02020700000000000000" pitchFamily="18" charset="-128"/>
                <a:ea typeface="UD デジタル 教科書体 NK-B" panose="02020700000000000000" pitchFamily="18" charset="-128"/>
              </a:rPr>
              <a:t>BBQ</a:t>
            </a:r>
            <a:r>
              <a:rPr kumimoji="1" lang="ja-JP" altLang="en-US" sz="2800" b="1">
                <a:latin typeface="UD デジタル 教科書体 NK-B" panose="02020700000000000000" pitchFamily="18" charset="-128"/>
                <a:ea typeface="UD デジタル 教科書体 NK-B" panose="02020700000000000000" pitchFamily="18" charset="-128"/>
              </a:rPr>
              <a:t>　＆　スポセンコース体験・駅伝　イベント</a:t>
            </a:r>
            <a:endParaRPr kumimoji="1" lang="en-US" altLang="ja-JP" sz="2800" b="1">
              <a:latin typeface="UD デジタル 教科書体 NK-B" panose="02020700000000000000" pitchFamily="18" charset="-128"/>
              <a:ea typeface="UD デジタル 教科書体 NK-B" panose="02020700000000000000" pitchFamily="18" charset="-128"/>
            </a:endParaRPr>
          </a:p>
        </p:txBody>
      </p:sp>
      <p:sp>
        <p:nvSpPr>
          <p:cNvPr id="6" name="右中かっこ 5">
            <a:extLst>
              <a:ext uri="{FF2B5EF4-FFF2-40B4-BE49-F238E27FC236}">
                <a16:creationId xmlns:a16="http://schemas.microsoft.com/office/drawing/2014/main" id="{1C21D40F-63DE-E531-50EB-7C42BA04D40A}"/>
              </a:ext>
            </a:extLst>
          </p:cNvPr>
          <p:cNvSpPr/>
          <p:nvPr/>
        </p:nvSpPr>
        <p:spPr>
          <a:xfrm>
            <a:off x="9322903" y="2130384"/>
            <a:ext cx="234743" cy="2504661"/>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9EC77757-3881-FA1F-40C0-B52861E6C349}"/>
              </a:ext>
            </a:extLst>
          </p:cNvPr>
          <p:cNvSpPr txBox="1"/>
          <p:nvPr/>
        </p:nvSpPr>
        <p:spPr>
          <a:xfrm>
            <a:off x="9539666" y="2365634"/>
            <a:ext cx="3171066" cy="2000548"/>
          </a:xfrm>
          <a:prstGeom prst="rect">
            <a:avLst/>
          </a:prstGeom>
          <a:noFill/>
        </p:spPr>
        <p:txBody>
          <a:bodyPr wrap="square" rtlCol="0">
            <a:spAutoFit/>
          </a:bodyPr>
          <a:lstStyle/>
          <a:p>
            <a:r>
              <a:rPr kumimoji="1" lang="ja-JP" altLang="en-US" sz="2800" b="1">
                <a:latin typeface="UD デジタル 教科書体 NK-B" panose="02020700000000000000" pitchFamily="18" charset="-128"/>
                <a:ea typeface="UD デジタル 教科書体 NK-B" panose="02020700000000000000" pitchFamily="18" charset="-128"/>
              </a:rPr>
              <a:t>第１部</a:t>
            </a:r>
            <a:endParaRPr kumimoji="1" lang="en-US" altLang="ja-JP" sz="2800" b="1">
              <a:latin typeface="UD デジタル 教科書体 NK-B" panose="02020700000000000000" pitchFamily="18" charset="-128"/>
              <a:ea typeface="UD デジタル 教科書体 NK-B" panose="02020700000000000000" pitchFamily="18" charset="-128"/>
            </a:endParaRPr>
          </a:p>
          <a:p>
            <a:r>
              <a:rPr lang="ja-JP" altLang="en-US" sz="2800" b="1">
                <a:latin typeface="UD デジタル 教科書体 NK-B" panose="02020700000000000000" pitchFamily="18" charset="-128"/>
                <a:ea typeface="UD デジタル 教科書体 NK-B" panose="02020700000000000000" pitchFamily="18" charset="-128"/>
              </a:rPr>
              <a:t>　運動</a:t>
            </a:r>
            <a:r>
              <a:rPr lang="en-US" altLang="ja-JP" sz="2800" b="1">
                <a:latin typeface="UD デジタル 教科書体 NK-B" panose="02020700000000000000" pitchFamily="18" charset="-128"/>
                <a:ea typeface="UD デジタル 教科書体 NK-B" panose="02020700000000000000" pitchFamily="18" charset="-128"/>
              </a:rPr>
              <a:t>/</a:t>
            </a:r>
            <a:r>
              <a:rPr lang="ja-JP" altLang="en-US" sz="2800" b="1">
                <a:latin typeface="UD デジタル 教科書体 NK-B" panose="02020700000000000000" pitchFamily="18" charset="-128"/>
                <a:ea typeface="UD デジタル 教科書体 NK-B" panose="02020700000000000000" pitchFamily="18" charset="-128"/>
              </a:rPr>
              <a:t>応援</a:t>
            </a:r>
            <a:endParaRPr lang="en-US" altLang="ja-JP" sz="2800" b="1">
              <a:latin typeface="UD デジタル 教科書体 NK-B" panose="02020700000000000000" pitchFamily="18" charset="-128"/>
              <a:ea typeface="UD デジタル 教科書体 NK-B" panose="02020700000000000000" pitchFamily="18" charset="-128"/>
            </a:endParaRPr>
          </a:p>
          <a:p>
            <a:r>
              <a:rPr lang="ja-JP" altLang="en-US" sz="2800" b="1">
                <a:latin typeface="UD デジタル 教科書体 NK-B" panose="02020700000000000000" pitchFamily="18" charset="-128"/>
                <a:ea typeface="UD デジタル 教科書体 NK-B" panose="02020700000000000000" pitchFamily="18" charset="-128"/>
              </a:rPr>
              <a:t>　＠スポセン</a:t>
            </a:r>
            <a:endParaRPr lang="en-US" altLang="ja-JP" sz="2800" b="1">
              <a:latin typeface="UD デジタル 教科書体 NK-B" panose="02020700000000000000" pitchFamily="18" charset="-128"/>
              <a:ea typeface="UD デジタル 教科書体 NK-B" panose="02020700000000000000" pitchFamily="18" charset="-128"/>
            </a:endParaRPr>
          </a:p>
          <a:p>
            <a:r>
              <a:rPr lang="ja-JP" altLang="en-US" sz="2000">
                <a:latin typeface="UD デジタル 教科書体 NK-B" panose="02020700000000000000" pitchFamily="18" charset="-128"/>
                <a:ea typeface="UD デジタル 教科書体 NK-B" panose="02020700000000000000" pitchFamily="18" charset="-128"/>
              </a:rPr>
              <a:t>～体を動かし</a:t>
            </a:r>
            <a:endParaRPr lang="en-US" altLang="ja-JP" sz="2000">
              <a:latin typeface="UD デジタル 教科書体 NK-B" panose="02020700000000000000" pitchFamily="18" charset="-128"/>
              <a:ea typeface="UD デジタル 教科書体 NK-B" panose="02020700000000000000" pitchFamily="18" charset="-128"/>
            </a:endParaRPr>
          </a:p>
          <a:p>
            <a:r>
              <a:rPr lang="ja-JP" altLang="en-US" sz="2000">
                <a:latin typeface="UD デジタル 教科書体 NK-B" panose="02020700000000000000" pitchFamily="18" charset="-128"/>
                <a:ea typeface="UD デジタル 教科書体 NK-B" panose="02020700000000000000" pitchFamily="18" charset="-128"/>
              </a:rPr>
              <a:t>　　お腹を空かせよう～</a:t>
            </a:r>
            <a:endParaRPr lang="en-US" altLang="ja-JP" sz="2000">
              <a:latin typeface="UD デジタル 教科書体 NK-B" panose="02020700000000000000" pitchFamily="18" charset="-128"/>
              <a:ea typeface="UD デジタル 教科書体 NK-B" panose="02020700000000000000" pitchFamily="18" charset="-128"/>
            </a:endParaRPr>
          </a:p>
        </p:txBody>
      </p:sp>
      <p:sp>
        <p:nvSpPr>
          <p:cNvPr id="8" name="右中かっこ 7">
            <a:extLst>
              <a:ext uri="{FF2B5EF4-FFF2-40B4-BE49-F238E27FC236}">
                <a16:creationId xmlns:a16="http://schemas.microsoft.com/office/drawing/2014/main" id="{86AB4D8F-19D9-508E-FA54-33D0778F5FE0}"/>
              </a:ext>
            </a:extLst>
          </p:cNvPr>
          <p:cNvSpPr/>
          <p:nvPr/>
        </p:nvSpPr>
        <p:spPr>
          <a:xfrm>
            <a:off x="9322903" y="4831737"/>
            <a:ext cx="234743" cy="1499586"/>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FCA193A8-E128-1085-1684-490D7454C1FF}"/>
              </a:ext>
            </a:extLst>
          </p:cNvPr>
          <p:cNvSpPr txBox="1"/>
          <p:nvPr/>
        </p:nvSpPr>
        <p:spPr>
          <a:xfrm>
            <a:off x="9539666" y="4689852"/>
            <a:ext cx="3325308" cy="2000548"/>
          </a:xfrm>
          <a:prstGeom prst="rect">
            <a:avLst/>
          </a:prstGeom>
          <a:noFill/>
        </p:spPr>
        <p:txBody>
          <a:bodyPr wrap="square" rtlCol="0">
            <a:spAutoFit/>
          </a:bodyPr>
          <a:lstStyle/>
          <a:p>
            <a:r>
              <a:rPr kumimoji="1" lang="ja-JP" altLang="en-US" sz="2800" b="1">
                <a:latin typeface="UD デジタル 教科書体 NK-B" panose="02020700000000000000" pitchFamily="18" charset="-128"/>
                <a:ea typeface="UD デジタル 教科書体 NK-B" panose="02020700000000000000" pitchFamily="18" charset="-128"/>
              </a:rPr>
              <a:t>第２部</a:t>
            </a:r>
            <a:endParaRPr kumimoji="1" lang="en-US" altLang="ja-JP" sz="2800" b="1">
              <a:latin typeface="UD デジタル 教科書体 NK-B" panose="02020700000000000000" pitchFamily="18" charset="-128"/>
              <a:ea typeface="UD デジタル 教科書体 NK-B" panose="02020700000000000000" pitchFamily="18" charset="-128"/>
            </a:endParaRPr>
          </a:p>
          <a:p>
            <a:r>
              <a:rPr lang="ja-JP" altLang="en-US" sz="2800" b="1">
                <a:latin typeface="UD デジタル 教科書体 NK-B" panose="02020700000000000000" pitchFamily="18" charset="-128"/>
                <a:ea typeface="UD デジタル 教科書体 NK-B" panose="02020700000000000000" pitchFamily="18" charset="-128"/>
              </a:rPr>
              <a:t>　</a:t>
            </a:r>
            <a:r>
              <a:rPr lang="en-US" altLang="ja-JP" sz="2800" b="1">
                <a:latin typeface="UD デジタル 教科書体 NK-B" panose="02020700000000000000" pitchFamily="18" charset="-128"/>
                <a:ea typeface="UD デジタル 教科書体 NK-B" panose="02020700000000000000" pitchFamily="18" charset="-128"/>
              </a:rPr>
              <a:t>BBQ</a:t>
            </a:r>
          </a:p>
          <a:p>
            <a:r>
              <a:rPr lang="ja-JP" altLang="en-US" sz="2800" b="1">
                <a:latin typeface="UD デジタル 教科書体 NK-B" panose="02020700000000000000" pitchFamily="18" charset="-128"/>
                <a:ea typeface="UD デジタル 教科書体 NK-B" panose="02020700000000000000" pitchFamily="18" charset="-128"/>
              </a:rPr>
              <a:t>　＠さなげ</a:t>
            </a:r>
            <a:r>
              <a:rPr lang="en-US" altLang="ja-JP" sz="2800" b="1">
                <a:latin typeface="UD デジタル 教科書体 NK-B" panose="02020700000000000000" pitchFamily="18" charset="-128"/>
                <a:ea typeface="UD デジタル 教科書体 NK-B" panose="02020700000000000000" pitchFamily="18" charset="-128"/>
              </a:rPr>
              <a:t>AF</a:t>
            </a:r>
          </a:p>
          <a:p>
            <a:r>
              <a:rPr lang="ja-JP" altLang="en-US" sz="2000">
                <a:latin typeface="UD デジタル 教科書体 NK-B" panose="02020700000000000000" pitchFamily="18" charset="-128"/>
                <a:ea typeface="UD デジタル 教科書体 NK-B" panose="02020700000000000000" pitchFamily="18" charset="-128"/>
              </a:rPr>
              <a:t>　～美味しく食べて</a:t>
            </a:r>
            <a:endParaRPr lang="en-US" altLang="ja-JP" sz="2000">
              <a:latin typeface="UD デジタル 教科書体 NK-B" panose="02020700000000000000" pitchFamily="18" charset="-128"/>
              <a:ea typeface="UD デジタル 教科書体 NK-B" panose="02020700000000000000" pitchFamily="18" charset="-128"/>
            </a:endParaRPr>
          </a:p>
          <a:p>
            <a:r>
              <a:rPr lang="ja-JP" altLang="en-US" sz="2000">
                <a:latin typeface="UD デジタル 教科書体 NK-B" panose="02020700000000000000" pitchFamily="18" charset="-128"/>
                <a:ea typeface="UD デジタル 教科書体 NK-B" panose="02020700000000000000" pitchFamily="18" charset="-128"/>
              </a:rPr>
              <a:t>　　　親睦を深めよう～</a:t>
            </a:r>
            <a:endParaRPr kumimoji="1" lang="ja-JP" altLang="en-US" sz="2800" b="1">
              <a:latin typeface="UD デジタル 教科書体 NK-B" panose="02020700000000000000" pitchFamily="18" charset="-128"/>
              <a:ea typeface="UD デジタル 教科書体 NK-B" panose="02020700000000000000" pitchFamily="18" charset="-128"/>
            </a:endParaRPr>
          </a:p>
        </p:txBody>
      </p:sp>
      <p:sp>
        <p:nvSpPr>
          <p:cNvPr id="3" name="テキスト ボックス 2">
            <a:extLst>
              <a:ext uri="{FF2B5EF4-FFF2-40B4-BE49-F238E27FC236}">
                <a16:creationId xmlns:a16="http://schemas.microsoft.com/office/drawing/2014/main" id="{263E801C-9377-57A1-5482-64CAF40FBD9E}"/>
              </a:ext>
            </a:extLst>
          </p:cNvPr>
          <p:cNvSpPr txBox="1"/>
          <p:nvPr/>
        </p:nvSpPr>
        <p:spPr>
          <a:xfrm>
            <a:off x="539728" y="957970"/>
            <a:ext cx="5663310" cy="400110"/>
          </a:xfrm>
          <a:prstGeom prst="rect">
            <a:avLst/>
          </a:prstGeom>
          <a:noFill/>
        </p:spPr>
        <p:txBody>
          <a:bodyPr wrap="square" rtlCol="0">
            <a:spAutoFit/>
          </a:bodyPr>
          <a:lstStyle/>
          <a:p>
            <a:r>
              <a:rPr lang="ja-JP" altLang="en-US" sz="2000" b="1">
                <a:latin typeface="UD デジタル 教科書体 NK-B" panose="02020700000000000000" pitchFamily="18" charset="-128"/>
                <a:ea typeface="UD デジタル 教科書体 NK-B" panose="02020700000000000000" pitchFamily="18" charset="-128"/>
              </a:rPr>
              <a:t>（部室課長＋駅伝選手・サポーター・幹事）</a:t>
            </a:r>
            <a:endParaRPr kumimoji="1" lang="ja-JP" altLang="en-US" sz="2000" b="1">
              <a:latin typeface="UD デジタル 教科書体 NK-B" panose="02020700000000000000" pitchFamily="18" charset="-128"/>
              <a:ea typeface="UD デジタル 教科書体 NK-B" panose="02020700000000000000" pitchFamily="18" charset="-128"/>
            </a:endParaRPr>
          </a:p>
        </p:txBody>
      </p:sp>
      <p:pic>
        <p:nvPicPr>
          <p:cNvPr id="1026" name="Picture 2" descr="バーベキューをしてるシーンのイラスト | イラスト無料・かわいいテンプレート">
            <a:extLst>
              <a:ext uri="{FF2B5EF4-FFF2-40B4-BE49-F238E27FC236}">
                <a16:creationId xmlns:a16="http://schemas.microsoft.com/office/drawing/2014/main" id="{9B2D3CA0-7DF2-9845-45AE-9F4DD245A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4462" y="771165"/>
            <a:ext cx="2149525" cy="160975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267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6" descr="ｽﾎﾟｰﾂｾﾝﾀｰ全域図（改）05_A6">
            <a:extLst>
              <a:ext uri="{FF2B5EF4-FFF2-40B4-BE49-F238E27FC236}">
                <a16:creationId xmlns:a16="http://schemas.microsoft.com/office/drawing/2014/main" id="{BFDC7DBF-D8C4-4096-65FE-5C2B44FC4E34}"/>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1899" t="12675" r="1" b="39057"/>
          <a:stretch/>
        </p:blipFill>
        <p:spPr bwMode="auto">
          <a:xfrm>
            <a:off x="284626" y="3349136"/>
            <a:ext cx="8466551" cy="321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フリーフォーム 1">
            <a:extLst>
              <a:ext uri="{FF2B5EF4-FFF2-40B4-BE49-F238E27FC236}">
                <a16:creationId xmlns:a16="http://schemas.microsoft.com/office/drawing/2014/main" id="{9CA6DD7D-A4D5-2CF9-0711-91040D181C08}"/>
              </a:ext>
            </a:extLst>
          </p:cNvPr>
          <p:cNvSpPr/>
          <p:nvPr/>
        </p:nvSpPr>
        <p:spPr>
          <a:xfrm>
            <a:off x="998972" y="3564810"/>
            <a:ext cx="7515932" cy="2741496"/>
          </a:xfrm>
          <a:custGeom>
            <a:avLst/>
            <a:gdLst>
              <a:gd name="connsiteX0" fmla="*/ 1981200 w 5695950"/>
              <a:gd name="connsiteY0" fmla="*/ 676275 h 2076450"/>
              <a:gd name="connsiteX1" fmla="*/ 1981200 w 5695950"/>
              <a:gd name="connsiteY1" fmla="*/ 390525 h 2076450"/>
              <a:gd name="connsiteX2" fmla="*/ 1838325 w 5695950"/>
              <a:gd name="connsiteY2" fmla="*/ 276225 h 2076450"/>
              <a:gd name="connsiteX3" fmla="*/ 1685925 w 5695950"/>
              <a:gd name="connsiteY3" fmla="*/ 304800 h 2076450"/>
              <a:gd name="connsiteX4" fmla="*/ 1628775 w 5695950"/>
              <a:gd name="connsiteY4" fmla="*/ 342900 h 2076450"/>
              <a:gd name="connsiteX5" fmla="*/ 1533525 w 5695950"/>
              <a:gd name="connsiteY5" fmla="*/ 295275 h 2076450"/>
              <a:gd name="connsiteX6" fmla="*/ 1447800 w 5695950"/>
              <a:gd name="connsiteY6" fmla="*/ 257175 h 2076450"/>
              <a:gd name="connsiteX7" fmla="*/ 1419225 w 5695950"/>
              <a:gd name="connsiteY7" fmla="*/ 209550 h 2076450"/>
              <a:gd name="connsiteX8" fmla="*/ 1476375 w 5695950"/>
              <a:gd name="connsiteY8" fmla="*/ 95250 h 2076450"/>
              <a:gd name="connsiteX9" fmla="*/ 1733550 w 5695950"/>
              <a:gd name="connsiteY9" fmla="*/ 95250 h 2076450"/>
              <a:gd name="connsiteX10" fmla="*/ 1866900 w 5695950"/>
              <a:gd name="connsiteY10" fmla="*/ 66675 h 2076450"/>
              <a:gd name="connsiteX11" fmla="*/ 2095500 w 5695950"/>
              <a:gd name="connsiteY11" fmla="*/ 38100 h 2076450"/>
              <a:gd name="connsiteX12" fmla="*/ 2295525 w 5695950"/>
              <a:gd name="connsiteY12" fmla="*/ 95250 h 2076450"/>
              <a:gd name="connsiteX13" fmla="*/ 2428875 w 5695950"/>
              <a:gd name="connsiteY13" fmla="*/ 57150 h 2076450"/>
              <a:gd name="connsiteX14" fmla="*/ 2790825 w 5695950"/>
              <a:gd name="connsiteY14" fmla="*/ 0 h 2076450"/>
              <a:gd name="connsiteX15" fmla="*/ 3171825 w 5695950"/>
              <a:gd name="connsiteY15" fmla="*/ 66675 h 2076450"/>
              <a:gd name="connsiteX16" fmla="*/ 3676650 w 5695950"/>
              <a:gd name="connsiteY16" fmla="*/ 180975 h 2076450"/>
              <a:gd name="connsiteX17" fmla="*/ 3790950 w 5695950"/>
              <a:gd name="connsiteY17" fmla="*/ 504825 h 2076450"/>
              <a:gd name="connsiteX18" fmla="*/ 3819525 w 5695950"/>
              <a:gd name="connsiteY18" fmla="*/ 666750 h 2076450"/>
              <a:gd name="connsiteX19" fmla="*/ 3981450 w 5695950"/>
              <a:gd name="connsiteY19" fmla="*/ 762000 h 2076450"/>
              <a:gd name="connsiteX20" fmla="*/ 4362450 w 5695950"/>
              <a:gd name="connsiteY20" fmla="*/ 752475 h 2076450"/>
              <a:gd name="connsiteX21" fmla="*/ 4714875 w 5695950"/>
              <a:gd name="connsiteY21" fmla="*/ 847725 h 2076450"/>
              <a:gd name="connsiteX22" fmla="*/ 5181600 w 5695950"/>
              <a:gd name="connsiteY22" fmla="*/ 1104900 h 2076450"/>
              <a:gd name="connsiteX23" fmla="*/ 5400675 w 5695950"/>
              <a:gd name="connsiteY23" fmla="*/ 1381125 h 2076450"/>
              <a:gd name="connsiteX24" fmla="*/ 5695950 w 5695950"/>
              <a:gd name="connsiteY24" fmla="*/ 2057400 h 2076450"/>
              <a:gd name="connsiteX25" fmla="*/ 5133975 w 5695950"/>
              <a:gd name="connsiteY25" fmla="*/ 2076450 h 2076450"/>
              <a:gd name="connsiteX26" fmla="*/ 4714875 w 5695950"/>
              <a:gd name="connsiteY26" fmla="*/ 1990725 h 2076450"/>
              <a:gd name="connsiteX27" fmla="*/ 4352925 w 5695950"/>
              <a:gd name="connsiteY27" fmla="*/ 1733550 h 2076450"/>
              <a:gd name="connsiteX28" fmla="*/ 4010025 w 5695950"/>
              <a:gd name="connsiteY28" fmla="*/ 1676400 h 2076450"/>
              <a:gd name="connsiteX29" fmla="*/ 3562350 w 5695950"/>
              <a:gd name="connsiteY29" fmla="*/ 1657350 h 2076450"/>
              <a:gd name="connsiteX30" fmla="*/ 0 w 5695950"/>
              <a:gd name="connsiteY30" fmla="*/ 1657350 h 2076450"/>
              <a:gd name="connsiteX31" fmla="*/ 76200 w 5695950"/>
              <a:gd name="connsiteY31" fmla="*/ 1190625 h 2076450"/>
              <a:gd name="connsiteX32" fmla="*/ 228600 w 5695950"/>
              <a:gd name="connsiteY32" fmla="*/ 571500 h 2076450"/>
              <a:gd name="connsiteX33" fmla="*/ 409575 w 5695950"/>
              <a:gd name="connsiteY33" fmla="*/ 209550 h 2076450"/>
              <a:gd name="connsiteX34" fmla="*/ 771525 w 5695950"/>
              <a:gd name="connsiteY34" fmla="*/ 76200 h 2076450"/>
              <a:gd name="connsiteX35" fmla="*/ 1333500 w 5695950"/>
              <a:gd name="connsiteY35" fmla="*/ 85725 h 2076450"/>
              <a:gd name="connsiteX36" fmla="*/ 1457325 w 5695950"/>
              <a:gd name="connsiteY36" fmla="*/ 95250 h 2076450"/>
              <a:gd name="connsiteX37" fmla="*/ 1352550 w 5695950"/>
              <a:gd name="connsiteY37" fmla="*/ 285750 h 2076450"/>
              <a:gd name="connsiteX38" fmla="*/ 1600200 w 5695950"/>
              <a:gd name="connsiteY38" fmla="*/ 371475 h 2076450"/>
              <a:gd name="connsiteX39" fmla="*/ 1571625 w 5695950"/>
              <a:gd name="connsiteY39" fmla="*/ 723900 h 2076450"/>
              <a:gd name="connsiteX40" fmla="*/ 1552575 w 5695950"/>
              <a:gd name="connsiteY40" fmla="*/ 962025 h 2076450"/>
              <a:gd name="connsiteX41" fmla="*/ 1657350 w 5695950"/>
              <a:gd name="connsiteY41" fmla="*/ 1066800 h 2076450"/>
              <a:gd name="connsiteX42" fmla="*/ 1866900 w 5695950"/>
              <a:gd name="connsiteY42" fmla="*/ 1114425 h 2076450"/>
              <a:gd name="connsiteX43" fmla="*/ 2038350 w 5695950"/>
              <a:gd name="connsiteY43" fmla="*/ 971550 h 2076450"/>
              <a:gd name="connsiteX44" fmla="*/ 1981200 w 5695950"/>
              <a:gd name="connsiteY44" fmla="*/ 676275 h 2076450"/>
              <a:gd name="connsiteX0" fmla="*/ 1981200 w 5695950"/>
              <a:gd name="connsiteY0" fmla="*/ 676275 h 2076450"/>
              <a:gd name="connsiteX1" fmla="*/ 1981200 w 5695950"/>
              <a:gd name="connsiteY1" fmla="*/ 390525 h 2076450"/>
              <a:gd name="connsiteX2" fmla="*/ 1685925 w 5695950"/>
              <a:gd name="connsiteY2" fmla="*/ 304800 h 2076450"/>
              <a:gd name="connsiteX3" fmla="*/ 1628775 w 5695950"/>
              <a:gd name="connsiteY3" fmla="*/ 342900 h 2076450"/>
              <a:gd name="connsiteX4" fmla="*/ 1533525 w 5695950"/>
              <a:gd name="connsiteY4" fmla="*/ 295275 h 2076450"/>
              <a:gd name="connsiteX5" fmla="*/ 1447800 w 5695950"/>
              <a:gd name="connsiteY5" fmla="*/ 257175 h 2076450"/>
              <a:gd name="connsiteX6" fmla="*/ 1419225 w 5695950"/>
              <a:gd name="connsiteY6" fmla="*/ 209550 h 2076450"/>
              <a:gd name="connsiteX7" fmla="*/ 1476375 w 5695950"/>
              <a:gd name="connsiteY7" fmla="*/ 95250 h 2076450"/>
              <a:gd name="connsiteX8" fmla="*/ 1733550 w 5695950"/>
              <a:gd name="connsiteY8" fmla="*/ 95250 h 2076450"/>
              <a:gd name="connsiteX9" fmla="*/ 1866900 w 5695950"/>
              <a:gd name="connsiteY9" fmla="*/ 66675 h 2076450"/>
              <a:gd name="connsiteX10" fmla="*/ 2095500 w 5695950"/>
              <a:gd name="connsiteY10" fmla="*/ 38100 h 2076450"/>
              <a:gd name="connsiteX11" fmla="*/ 2295525 w 5695950"/>
              <a:gd name="connsiteY11" fmla="*/ 95250 h 2076450"/>
              <a:gd name="connsiteX12" fmla="*/ 2428875 w 5695950"/>
              <a:gd name="connsiteY12" fmla="*/ 57150 h 2076450"/>
              <a:gd name="connsiteX13" fmla="*/ 2790825 w 5695950"/>
              <a:gd name="connsiteY13" fmla="*/ 0 h 2076450"/>
              <a:gd name="connsiteX14" fmla="*/ 3171825 w 5695950"/>
              <a:gd name="connsiteY14" fmla="*/ 66675 h 2076450"/>
              <a:gd name="connsiteX15" fmla="*/ 3676650 w 5695950"/>
              <a:gd name="connsiteY15" fmla="*/ 180975 h 2076450"/>
              <a:gd name="connsiteX16" fmla="*/ 3790950 w 5695950"/>
              <a:gd name="connsiteY16" fmla="*/ 504825 h 2076450"/>
              <a:gd name="connsiteX17" fmla="*/ 3819525 w 5695950"/>
              <a:gd name="connsiteY17" fmla="*/ 666750 h 2076450"/>
              <a:gd name="connsiteX18" fmla="*/ 3981450 w 5695950"/>
              <a:gd name="connsiteY18" fmla="*/ 762000 h 2076450"/>
              <a:gd name="connsiteX19" fmla="*/ 4362450 w 5695950"/>
              <a:gd name="connsiteY19" fmla="*/ 752475 h 2076450"/>
              <a:gd name="connsiteX20" fmla="*/ 4714875 w 5695950"/>
              <a:gd name="connsiteY20" fmla="*/ 847725 h 2076450"/>
              <a:gd name="connsiteX21" fmla="*/ 5181600 w 5695950"/>
              <a:gd name="connsiteY21" fmla="*/ 1104900 h 2076450"/>
              <a:gd name="connsiteX22" fmla="*/ 5400675 w 5695950"/>
              <a:gd name="connsiteY22" fmla="*/ 1381125 h 2076450"/>
              <a:gd name="connsiteX23" fmla="*/ 5695950 w 5695950"/>
              <a:gd name="connsiteY23" fmla="*/ 2057400 h 2076450"/>
              <a:gd name="connsiteX24" fmla="*/ 5133975 w 5695950"/>
              <a:gd name="connsiteY24" fmla="*/ 2076450 h 2076450"/>
              <a:gd name="connsiteX25" fmla="*/ 4714875 w 5695950"/>
              <a:gd name="connsiteY25" fmla="*/ 1990725 h 2076450"/>
              <a:gd name="connsiteX26" fmla="*/ 4352925 w 5695950"/>
              <a:gd name="connsiteY26" fmla="*/ 1733550 h 2076450"/>
              <a:gd name="connsiteX27" fmla="*/ 4010025 w 5695950"/>
              <a:gd name="connsiteY27" fmla="*/ 1676400 h 2076450"/>
              <a:gd name="connsiteX28" fmla="*/ 3562350 w 5695950"/>
              <a:gd name="connsiteY28" fmla="*/ 1657350 h 2076450"/>
              <a:gd name="connsiteX29" fmla="*/ 0 w 5695950"/>
              <a:gd name="connsiteY29" fmla="*/ 1657350 h 2076450"/>
              <a:gd name="connsiteX30" fmla="*/ 76200 w 5695950"/>
              <a:gd name="connsiteY30" fmla="*/ 1190625 h 2076450"/>
              <a:gd name="connsiteX31" fmla="*/ 228600 w 5695950"/>
              <a:gd name="connsiteY31" fmla="*/ 571500 h 2076450"/>
              <a:gd name="connsiteX32" fmla="*/ 409575 w 5695950"/>
              <a:gd name="connsiteY32" fmla="*/ 209550 h 2076450"/>
              <a:gd name="connsiteX33" fmla="*/ 771525 w 5695950"/>
              <a:gd name="connsiteY33" fmla="*/ 76200 h 2076450"/>
              <a:gd name="connsiteX34" fmla="*/ 1333500 w 5695950"/>
              <a:gd name="connsiteY34" fmla="*/ 85725 h 2076450"/>
              <a:gd name="connsiteX35" fmla="*/ 1457325 w 5695950"/>
              <a:gd name="connsiteY35" fmla="*/ 95250 h 2076450"/>
              <a:gd name="connsiteX36" fmla="*/ 1352550 w 5695950"/>
              <a:gd name="connsiteY36" fmla="*/ 285750 h 2076450"/>
              <a:gd name="connsiteX37" fmla="*/ 1600200 w 5695950"/>
              <a:gd name="connsiteY37" fmla="*/ 371475 h 2076450"/>
              <a:gd name="connsiteX38" fmla="*/ 1571625 w 5695950"/>
              <a:gd name="connsiteY38" fmla="*/ 723900 h 2076450"/>
              <a:gd name="connsiteX39" fmla="*/ 1552575 w 5695950"/>
              <a:gd name="connsiteY39" fmla="*/ 962025 h 2076450"/>
              <a:gd name="connsiteX40" fmla="*/ 1657350 w 5695950"/>
              <a:gd name="connsiteY40" fmla="*/ 1066800 h 2076450"/>
              <a:gd name="connsiteX41" fmla="*/ 1866900 w 5695950"/>
              <a:gd name="connsiteY41" fmla="*/ 1114425 h 2076450"/>
              <a:gd name="connsiteX42" fmla="*/ 2038350 w 5695950"/>
              <a:gd name="connsiteY42" fmla="*/ 971550 h 2076450"/>
              <a:gd name="connsiteX43" fmla="*/ 1981200 w 5695950"/>
              <a:gd name="connsiteY43" fmla="*/ 676275 h 2076450"/>
              <a:gd name="connsiteX0" fmla="*/ 1981200 w 5695950"/>
              <a:gd name="connsiteY0" fmla="*/ 676275 h 2076450"/>
              <a:gd name="connsiteX1" fmla="*/ 1981200 w 5695950"/>
              <a:gd name="connsiteY1" fmla="*/ 390525 h 2076450"/>
              <a:gd name="connsiteX2" fmla="*/ 1685925 w 5695950"/>
              <a:gd name="connsiteY2" fmla="*/ 304800 h 2076450"/>
              <a:gd name="connsiteX3" fmla="*/ 1533525 w 5695950"/>
              <a:gd name="connsiteY3" fmla="*/ 295275 h 2076450"/>
              <a:gd name="connsiteX4" fmla="*/ 1447800 w 5695950"/>
              <a:gd name="connsiteY4" fmla="*/ 257175 h 2076450"/>
              <a:gd name="connsiteX5" fmla="*/ 1419225 w 5695950"/>
              <a:gd name="connsiteY5" fmla="*/ 209550 h 2076450"/>
              <a:gd name="connsiteX6" fmla="*/ 1476375 w 5695950"/>
              <a:gd name="connsiteY6" fmla="*/ 95250 h 2076450"/>
              <a:gd name="connsiteX7" fmla="*/ 1733550 w 5695950"/>
              <a:gd name="connsiteY7" fmla="*/ 95250 h 2076450"/>
              <a:gd name="connsiteX8" fmla="*/ 1866900 w 5695950"/>
              <a:gd name="connsiteY8" fmla="*/ 66675 h 2076450"/>
              <a:gd name="connsiteX9" fmla="*/ 2095500 w 5695950"/>
              <a:gd name="connsiteY9" fmla="*/ 38100 h 2076450"/>
              <a:gd name="connsiteX10" fmla="*/ 2295525 w 5695950"/>
              <a:gd name="connsiteY10" fmla="*/ 95250 h 2076450"/>
              <a:gd name="connsiteX11" fmla="*/ 2428875 w 5695950"/>
              <a:gd name="connsiteY11" fmla="*/ 57150 h 2076450"/>
              <a:gd name="connsiteX12" fmla="*/ 2790825 w 5695950"/>
              <a:gd name="connsiteY12" fmla="*/ 0 h 2076450"/>
              <a:gd name="connsiteX13" fmla="*/ 3171825 w 5695950"/>
              <a:gd name="connsiteY13" fmla="*/ 66675 h 2076450"/>
              <a:gd name="connsiteX14" fmla="*/ 3676650 w 5695950"/>
              <a:gd name="connsiteY14" fmla="*/ 180975 h 2076450"/>
              <a:gd name="connsiteX15" fmla="*/ 3790950 w 5695950"/>
              <a:gd name="connsiteY15" fmla="*/ 504825 h 2076450"/>
              <a:gd name="connsiteX16" fmla="*/ 3819525 w 5695950"/>
              <a:gd name="connsiteY16" fmla="*/ 666750 h 2076450"/>
              <a:gd name="connsiteX17" fmla="*/ 3981450 w 5695950"/>
              <a:gd name="connsiteY17" fmla="*/ 762000 h 2076450"/>
              <a:gd name="connsiteX18" fmla="*/ 4362450 w 5695950"/>
              <a:gd name="connsiteY18" fmla="*/ 752475 h 2076450"/>
              <a:gd name="connsiteX19" fmla="*/ 4714875 w 5695950"/>
              <a:gd name="connsiteY19" fmla="*/ 847725 h 2076450"/>
              <a:gd name="connsiteX20" fmla="*/ 5181600 w 5695950"/>
              <a:gd name="connsiteY20" fmla="*/ 1104900 h 2076450"/>
              <a:gd name="connsiteX21" fmla="*/ 5400675 w 5695950"/>
              <a:gd name="connsiteY21" fmla="*/ 1381125 h 2076450"/>
              <a:gd name="connsiteX22" fmla="*/ 5695950 w 5695950"/>
              <a:gd name="connsiteY22" fmla="*/ 2057400 h 2076450"/>
              <a:gd name="connsiteX23" fmla="*/ 5133975 w 5695950"/>
              <a:gd name="connsiteY23" fmla="*/ 2076450 h 2076450"/>
              <a:gd name="connsiteX24" fmla="*/ 4714875 w 5695950"/>
              <a:gd name="connsiteY24" fmla="*/ 1990725 h 2076450"/>
              <a:gd name="connsiteX25" fmla="*/ 4352925 w 5695950"/>
              <a:gd name="connsiteY25" fmla="*/ 1733550 h 2076450"/>
              <a:gd name="connsiteX26" fmla="*/ 4010025 w 5695950"/>
              <a:gd name="connsiteY26" fmla="*/ 1676400 h 2076450"/>
              <a:gd name="connsiteX27" fmla="*/ 3562350 w 5695950"/>
              <a:gd name="connsiteY27" fmla="*/ 1657350 h 2076450"/>
              <a:gd name="connsiteX28" fmla="*/ 0 w 5695950"/>
              <a:gd name="connsiteY28" fmla="*/ 1657350 h 2076450"/>
              <a:gd name="connsiteX29" fmla="*/ 76200 w 5695950"/>
              <a:gd name="connsiteY29" fmla="*/ 1190625 h 2076450"/>
              <a:gd name="connsiteX30" fmla="*/ 228600 w 5695950"/>
              <a:gd name="connsiteY30" fmla="*/ 571500 h 2076450"/>
              <a:gd name="connsiteX31" fmla="*/ 409575 w 5695950"/>
              <a:gd name="connsiteY31" fmla="*/ 209550 h 2076450"/>
              <a:gd name="connsiteX32" fmla="*/ 771525 w 5695950"/>
              <a:gd name="connsiteY32" fmla="*/ 76200 h 2076450"/>
              <a:gd name="connsiteX33" fmla="*/ 1333500 w 5695950"/>
              <a:gd name="connsiteY33" fmla="*/ 85725 h 2076450"/>
              <a:gd name="connsiteX34" fmla="*/ 1457325 w 5695950"/>
              <a:gd name="connsiteY34" fmla="*/ 95250 h 2076450"/>
              <a:gd name="connsiteX35" fmla="*/ 1352550 w 5695950"/>
              <a:gd name="connsiteY35" fmla="*/ 285750 h 2076450"/>
              <a:gd name="connsiteX36" fmla="*/ 1600200 w 5695950"/>
              <a:gd name="connsiteY36" fmla="*/ 371475 h 2076450"/>
              <a:gd name="connsiteX37" fmla="*/ 1571625 w 5695950"/>
              <a:gd name="connsiteY37" fmla="*/ 723900 h 2076450"/>
              <a:gd name="connsiteX38" fmla="*/ 1552575 w 5695950"/>
              <a:gd name="connsiteY38" fmla="*/ 962025 h 2076450"/>
              <a:gd name="connsiteX39" fmla="*/ 1657350 w 5695950"/>
              <a:gd name="connsiteY39" fmla="*/ 1066800 h 2076450"/>
              <a:gd name="connsiteX40" fmla="*/ 1866900 w 5695950"/>
              <a:gd name="connsiteY40" fmla="*/ 1114425 h 2076450"/>
              <a:gd name="connsiteX41" fmla="*/ 2038350 w 5695950"/>
              <a:gd name="connsiteY41" fmla="*/ 971550 h 2076450"/>
              <a:gd name="connsiteX42" fmla="*/ 1981200 w 5695950"/>
              <a:gd name="connsiteY42" fmla="*/ 676275 h 2076450"/>
              <a:gd name="connsiteX0" fmla="*/ 1981200 w 5695950"/>
              <a:gd name="connsiteY0" fmla="*/ 6762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37" fmla="*/ 1552575 w 5695950"/>
              <a:gd name="connsiteY37" fmla="*/ 962025 h 2076450"/>
              <a:gd name="connsiteX38" fmla="*/ 1657350 w 5695950"/>
              <a:gd name="connsiteY38" fmla="*/ 1066800 h 2076450"/>
              <a:gd name="connsiteX39" fmla="*/ 1866900 w 5695950"/>
              <a:gd name="connsiteY39" fmla="*/ 1114425 h 2076450"/>
              <a:gd name="connsiteX40" fmla="*/ 2038350 w 5695950"/>
              <a:gd name="connsiteY40" fmla="*/ 971550 h 2076450"/>
              <a:gd name="connsiteX41" fmla="*/ 1981200 w 5695950"/>
              <a:gd name="connsiteY41" fmla="*/ 676275 h 2076450"/>
              <a:gd name="connsiteX0" fmla="*/ 1981200 w 5695950"/>
              <a:gd name="connsiteY0" fmla="*/ 6762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37" fmla="*/ 1552575 w 5695950"/>
              <a:gd name="connsiteY37" fmla="*/ 962025 h 2076450"/>
              <a:gd name="connsiteX38" fmla="*/ 1657350 w 5695950"/>
              <a:gd name="connsiteY38" fmla="*/ 1066800 h 2076450"/>
              <a:gd name="connsiteX39" fmla="*/ 1866900 w 5695950"/>
              <a:gd name="connsiteY39" fmla="*/ 1114425 h 2076450"/>
              <a:gd name="connsiteX40" fmla="*/ 1981200 w 5695950"/>
              <a:gd name="connsiteY40" fmla="*/ 676275 h 2076450"/>
              <a:gd name="connsiteX0" fmla="*/ 1981200 w 5695950"/>
              <a:gd name="connsiteY0" fmla="*/ 6762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37" fmla="*/ 1552575 w 5695950"/>
              <a:gd name="connsiteY37" fmla="*/ 962025 h 2076450"/>
              <a:gd name="connsiteX38" fmla="*/ 1657350 w 5695950"/>
              <a:gd name="connsiteY38" fmla="*/ 1066800 h 2076450"/>
              <a:gd name="connsiteX39" fmla="*/ 1981200 w 5695950"/>
              <a:gd name="connsiteY39" fmla="*/ 676275 h 2076450"/>
              <a:gd name="connsiteX0" fmla="*/ 1981200 w 5695950"/>
              <a:gd name="connsiteY0" fmla="*/ 6762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37" fmla="*/ 1552575 w 5695950"/>
              <a:gd name="connsiteY37" fmla="*/ 962025 h 2076450"/>
              <a:gd name="connsiteX38" fmla="*/ 1981200 w 5695950"/>
              <a:gd name="connsiteY38" fmla="*/ 676275 h 2076450"/>
              <a:gd name="connsiteX0" fmla="*/ 1981200 w 5695950"/>
              <a:gd name="connsiteY0" fmla="*/ 6762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37" fmla="*/ 1981200 w 5695950"/>
              <a:gd name="connsiteY37" fmla="*/ 676275 h 2076450"/>
              <a:gd name="connsiteX0" fmla="*/ 1571625 w 5695950"/>
              <a:gd name="connsiteY0" fmla="*/ 723900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0" fmla="*/ 1600200 w 5695950"/>
              <a:gd name="connsiteY0" fmla="*/ 3714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0" fmla="*/ 1600200 w 5695950"/>
              <a:gd name="connsiteY0" fmla="*/ 371475 h 2076450"/>
              <a:gd name="connsiteX1" fmla="*/ 1533525 w 5695950"/>
              <a:gd name="connsiteY1" fmla="*/ 295275 h 2076450"/>
              <a:gd name="connsiteX2" fmla="*/ 1447800 w 5695950"/>
              <a:gd name="connsiteY2" fmla="*/ 257175 h 2076450"/>
              <a:gd name="connsiteX3" fmla="*/ 1419225 w 5695950"/>
              <a:gd name="connsiteY3" fmla="*/ 209550 h 2076450"/>
              <a:gd name="connsiteX4" fmla="*/ 1476375 w 5695950"/>
              <a:gd name="connsiteY4" fmla="*/ 95250 h 2076450"/>
              <a:gd name="connsiteX5" fmla="*/ 1733550 w 5695950"/>
              <a:gd name="connsiteY5" fmla="*/ 95250 h 2076450"/>
              <a:gd name="connsiteX6" fmla="*/ 1866900 w 5695950"/>
              <a:gd name="connsiteY6" fmla="*/ 66675 h 2076450"/>
              <a:gd name="connsiteX7" fmla="*/ 2095500 w 5695950"/>
              <a:gd name="connsiteY7" fmla="*/ 38100 h 2076450"/>
              <a:gd name="connsiteX8" fmla="*/ 2295525 w 5695950"/>
              <a:gd name="connsiteY8" fmla="*/ 95250 h 2076450"/>
              <a:gd name="connsiteX9" fmla="*/ 2428875 w 5695950"/>
              <a:gd name="connsiteY9" fmla="*/ 57150 h 2076450"/>
              <a:gd name="connsiteX10" fmla="*/ 2790825 w 5695950"/>
              <a:gd name="connsiteY10" fmla="*/ 0 h 2076450"/>
              <a:gd name="connsiteX11" fmla="*/ 3171825 w 5695950"/>
              <a:gd name="connsiteY11" fmla="*/ 66675 h 2076450"/>
              <a:gd name="connsiteX12" fmla="*/ 3676650 w 5695950"/>
              <a:gd name="connsiteY12" fmla="*/ 180975 h 2076450"/>
              <a:gd name="connsiteX13" fmla="*/ 3790950 w 5695950"/>
              <a:gd name="connsiteY13" fmla="*/ 504825 h 2076450"/>
              <a:gd name="connsiteX14" fmla="*/ 3819525 w 5695950"/>
              <a:gd name="connsiteY14" fmla="*/ 666750 h 2076450"/>
              <a:gd name="connsiteX15" fmla="*/ 3981450 w 5695950"/>
              <a:gd name="connsiteY15" fmla="*/ 762000 h 2076450"/>
              <a:gd name="connsiteX16" fmla="*/ 4362450 w 5695950"/>
              <a:gd name="connsiteY16" fmla="*/ 752475 h 2076450"/>
              <a:gd name="connsiteX17" fmla="*/ 4714875 w 5695950"/>
              <a:gd name="connsiteY17" fmla="*/ 847725 h 2076450"/>
              <a:gd name="connsiteX18" fmla="*/ 5181600 w 5695950"/>
              <a:gd name="connsiteY18" fmla="*/ 1104900 h 2076450"/>
              <a:gd name="connsiteX19" fmla="*/ 5400675 w 5695950"/>
              <a:gd name="connsiteY19" fmla="*/ 1381125 h 2076450"/>
              <a:gd name="connsiteX20" fmla="*/ 5695950 w 5695950"/>
              <a:gd name="connsiteY20" fmla="*/ 2057400 h 2076450"/>
              <a:gd name="connsiteX21" fmla="*/ 5133975 w 5695950"/>
              <a:gd name="connsiteY21" fmla="*/ 2076450 h 2076450"/>
              <a:gd name="connsiteX22" fmla="*/ 4714875 w 5695950"/>
              <a:gd name="connsiteY22" fmla="*/ 1990725 h 2076450"/>
              <a:gd name="connsiteX23" fmla="*/ 4352925 w 5695950"/>
              <a:gd name="connsiteY23" fmla="*/ 1733550 h 2076450"/>
              <a:gd name="connsiteX24" fmla="*/ 4010025 w 5695950"/>
              <a:gd name="connsiteY24" fmla="*/ 1676400 h 2076450"/>
              <a:gd name="connsiteX25" fmla="*/ 3562350 w 5695950"/>
              <a:gd name="connsiteY25" fmla="*/ 1657350 h 2076450"/>
              <a:gd name="connsiteX26" fmla="*/ 0 w 5695950"/>
              <a:gd name="connsiteY26" fmla="*/ 1657350 h 2076450"/>
              <a:gd name="connsiteX27" fmla="*/ 76200 w 5695950"/>
              <a:gd name="connsiteY27" fmla="*/ 1190625 h 2076450"/>
              <a:gd name="connsiteX28" fmla="*/ 228600 w 5695950"/>
              <a:gd name="connsiteY28" fmla="*/ 571500 h 2076450"/>
              <a:gd name="connsiteX29" fmla="*/ 409575 w 5695950"/>
              <a:gd name="connsiteY29" fmla="*/ 209550 h 2076450"/>
              <a:gd name="connsiteX30" fmla="*/ 771525 w 5695950"/>
              <a:gd name="connsiteY30" fmla="*/ 76200 h 2076450"/>
              <a:gd name="connsiteX31" fmla="*/ 1333500 w 5695950"/>
              <a:gd name="connsiteY31" fmla="*/ 85725 h 2076450"/>
              <a:gd name="connsiteX32" fmla="*/ 1457325 w 5695950"/>
              <a:gd name="connsiteY32" fmla="*/ 95250 h 2076450"/>
              <a:gd name="connsiteX33" fmla="*/ 1352550 w 5695950"/>
              <a:gd name="connsiteY33" fmla="*/ 285750 h 2076450"/>
              <a:gd name="connsiteX34" fmla="*/ 1600200 w 5695950"/>
              <a:gd name="connsiteY34" fmla="*/ 371475 h 2076450"/>
              <a:gd name="connsiteX0" fmla="*/ 1352550 w 5695950"/>
              <a:gd name="connsiteY0" fmla="*/ 285750 h 2076450"/>
              <a:gd name="connsiteX1" fmla="*/ 1533525 w 5695950"/>
              <a:gd name="connsiteY1" fmla="*/ 295275 h 2076450"/>
              <a:gd name="connsiteX2" fmla="*/ 1447800 w 5695950"/>
              <a:gd name="connsiteY2" fmla="*/ 257175 h 2076450"/>
              <a:gd name="connsiteX3" fmla="*/ 1419225 w 5695950"/>
              <a:gd name="connsiteY3" fmla="*/ 209550 h 2076450"/>
              <a:gd name="connsiteX4" fmla="*/ 1476375 w 5695950"/>
              <a:gd name="connsiteY4" fmla="*/ 95250 h 2076450"/>
              <a:gd name="connsiteX5" fmla="*/ 1733550 w 5695950"/>
              <a:gd name="connsiteY5" fmla="*/ 95250 h 2076450"/>
              <a:gd name="connsiteX6" fmla="*/ 1866900 w 5695950"/>
              <a:gd name="connsiteY6" fmla="*/ 66675 h 2076450"/>
              <a:gd name="connsiteX7" fmla="*/ 2095500 w 5695950"/>
              <a:gd name="connsiteY7" fmla="*/ 38100 h 2076450"/>
              <a:gd name="connsiteX8" fmla="*/ 2295525 w 5695950"/>
              <a:gd name="connsiteY8" fmla="*/ 95250 h 2076450"/>
              <a:gd name="connsiteX9" fmla="*/ 2428875 w 5695950"/>
              <a:gd name="connsiteY9" fmla="*/ 57150 h 2076450"/>
              <a:gd name="connsiteX10" fmla="*/ 2790825 w 5695950"/>
              <a:gd name="connsiteY10" fmla="*/ 0 h 2076450"/>
              <a:gd name="connsiteX11" fmla="*/ 3171825 w 5695950"/>
              <a:gd name="connsiteY11" fmla="*/ 66675 h 2076450"/>
              <a:gd name="connsiteX12" fmla="*/ 3676650 w 5695950"/>
              <a:gd name="connsiteY12" fmla="*/ 180975 h 2076450"/>
              <a:gd name="connsiteX13" fmla="*/ 3790950 w 5695950"/>
              <a:gd name="connsiteY13" fmla="*/ 504825 h 2076450"/>
              <a:gd name="connsiteX14" fmla="*/ 3819525 w 5695950"/>
              <a:gd name="connsiteY14" fmla="*/ 666750 h 2076450"/>
              <a:gd name="connsiteX15" fmla="*/ 3981450 w 5695950"/>
              <a:gd name="connsiteY15" fmla="*/ 762000 h 2076450"/>
              <a:gd name="connsiteX16" fmla="*/ 4362450 w 5695950"/>
              <a:gd name="connsiteY16" fmla="*/ 752475 h 2076450"/>
              <a:gd name="connsiteX17" fmla="*/ 4714875 w 5695950"/>
              <a:gd name="connsiteY17" fmla="*/ 847725 h 2076450"/>
              <a:gd name="connsiteX18" fmla="*/ 5181600 w 5695950"/>
              <a:gd name="connsiteY18" fmla="*/ 1104900 h 2076450"/>
              <a:gd name="connsiteX19" fmla="*/ 5400675 w 5695950"/>
              <a:gd name="connsiteY19" fmla="*/ 1381125 h 2076450"/>
              <a:gd name="connsiteX20" fmla="*/ 5695950 w 5695950"/>
              <a:gd name="connsiteY20" fmla="*/ 2057400 h 2076450"/>
              <a:gd name="connsiteX21" fmla="*/ 5133975 w 5695950"/>
              <a:gd name="connsiteY21" fmla="*/ 2076450 h 2076450"/>
              <a:gd name="connsiteX22" fmla="*/ 4714875 w 5695950"/>
              <a:gd name="connsiteY22" fmla="*/ 1990725 h 2076450"/>
              <a:gd name="connsiteX23" fmla="*/ 4352925 w 5695950"/>
              <a:gd name="connsiteY23" fmla="*/ 1733550 h 2076450"/>
              <a:gd name="connsiteX24" fmla="*/ 4010025 w 5695950"/>
              <a:gd name="connsiteY24" fmla="*/ 1676400 h 2076450"/>
              <a:gd name="connsiteX25" fmla="*/ 3562350 w 5695950"/>
              <a:gd name="connsiteY25" fmla="*/ 1657350 h 2076450"/>
              <a:gd name="connsiteX26" fmla="*/ 0 w 5695950"/>
              <a:gd name="connsiteY26" fmla="*/ 1657350 h 2076450"/>
              <a:gd name="connsiteX27" fmla="*/ 76200 w 5695950"/>
              <a:gd name="connsiteY27" fmla="*/ 1190625 h 2076450"/>
              <a:gd name="connsiteX28" fmla="*/ 228600 w 5695950"/>
              <a:gd name="connsiteY28" fmla="*/ 571500 h 2076450"/>
              <a:gd name="connsiteX29" fmla="*/ 409575 w 5695950"/>
              <a:gd name="connsiteY29" fmla="*/ 209550 h 2076450"/>
              <a:gd name="connsiteX30" fmla="*/ 771525 w 5695950"/>
              <a:gd name="connsiteY30" fmla="*/ 76200 h 2076450"/>
              <a:gd name="connsiteX31" fmla="*/ 1333500 w 5695950"/>
              <a:gd name="connsiteY31" fmla="*/ 85725 h 2076450"/>
              <a:gd name="connsiteX32" fmla="*/ 1457325 w 5695950"/>
              <a:gd name="connsiteY32" fmla="*/ 95250 h 2076450"/>
              <a:gd name="connsiteX33" fmla="*/ 1352550 w 5695950"/>
              <a:gd name="connsiteY33" fmla="*/ 285750 h 2076450"/>
              <a:gd name="connsiteX0" fmla="*/ 1352550 w 5695950"/>
              <a:gd name="connsiteY0" fmla="*/ 285750 h 2076450"/>
              <a:gd name="connsiteX1" fmla="*/ 1447800 w 5695950"/>
              <a:gd name="connsiteY1" fmla="*/ 257175 h 2076450"/>
              <a:gd name="connsiteX2" fmla="*/ 1419225 w 5695950"/>
              <a:gd name="connsiteY2" fmla="*/ 209550 h 2076450"/>
              <a:gd name="connsiteX3" fmla="*/ 1476375 w 5695950"/>
              <a:gd name="connsiteY3" fmla="*/ 95250 h 2076450"/>
              <a:gd name="connsiteX4" fmla="*/ 1733550 w 5695950"/>
              <a:gd name="connsiteY4" fmla="*/ 95250 h 2076450"/>
              <a:gd name="connsiteX5" fmla="*/ 1866900 w 5695950"/>
              <a:gd name="connsiteY5" fmla="*/ 66675 h 2076450"/>
              <a:gd name="connsiteX6" fmla="*/ 2095500 w 5695950"/>
              <a:gd name="connsiteY6" fmla="*/ 38100 h 2076450"/>
              <a:gd name="connsiteX7" fmla="*/ 2295525 w 5695950"/>
              <a:gd name="connsiteY7" fmla="*/ 95250 h 2076450"/>
              <a:gd name="connsiteX8" fmla="*/ 2428875 w 5695950"/>
              <a:gd name="connsiteY8" fmla="*/ 57150 h 2076450"/>
              <a:gd name="connsiteX9" fmla="*/ 2790825 w 5695950"/>
              <a:gd name="connsiteY9" fmla="*/ 0 h 2076450"/>
              <a:gd name="connsiteX10" fmla="*/ 3171825 w 5695950"/>
              <a:gd name="connsiteY10" fmla="*/ 66675 h 2076450"/>
              <a:gd name="connsiteX11" fmla="*/ 3676650 w 5695950"/>
              <a:gd name="connsiteY11" fmla="*/ 180975 h 2076450"/>
              <a:gd name="connsiteX12" fmla="*/ 3790950 w 5695950"/>
              <a:gd name="connsiteY12" fmla="*/ 504825 h 2076450"/>
              <a:gd name="connsiteX13" fmla="*/ 3819525 w 5695950"/>
              <a:gd name="connsiteY13" fmla="*/ 666750 h 2076450"/>
              <a:gd name="connsiteX14" fmla="*/ 3981450 w 5695950"/>
              <a:gd name="connsiteY14" fmla="*/ 762000 h 2076450"/>
              <a:gd name="connsiteX15" fmla="*/ 4362450 w 5695950"/>
              <a:gd name="connsiteY15" fmla="*/ 752475 h 2076450"/>
              <a:gd name="connsiteX16" fmla="*/ 4714875 w 5695950"/>
              <a:gd name="connsiteY16" fmla="*/ 847725 h 2076450"/>
              <a:gd name="connsiteX17" fmla="*/ 5181600 w 5695950"/>
              <a:gd name="connsiteY17" fmla="*/ 1104900 h 2076450"/>
              <a:gd name="connsiteX18" fmla="*/ 5400675 w 5695950"/>
              <a:gd name="connsiteY18" fmla="*/ 1381125 h 2076450"/>
              <a:gd name="connsiteX19" fmla="*/ 5695950 w 5695950"/>
              <a:gd name="connsiteY19" fmla="*/ 2057400 h 2076450"/>
              <a:gd name="connsiteX20" fmla="*/ 5133975 w 5695950"/>
              <a:gd name="connsiteY20" fmla="*/ 2076450 h 2076450"/>
              <a:gd name="connsiteX21" fmla="*/ 4714875 w 5695950"/>
              <a:gd name="connsiteY21" fmla="*/ 1990725 h 2076450"/>
              <a:gd name="connsiteX22" fmla="*/ 4352925 w 5695950"/>
              <a:gd name="connsiteY22" fmla="*/ 1733550 h 2076450"/>
              <a:gd name="connsiteX23" fmla="*/ 4010025 w 5695950"/>
              <a:gd name="connsiteY23" fmla="*/ 1676400 h 2076450"/>
              <a:gd name="connsiteX24" fmla="*/ 3562350 w 5695950"/>
              <a:gd name="connsiteY24" fmla="*/ 1657350 h 2076450"/>
              <a:gd name="connsiteX25" fmla="*/ 0 w 5695950"/>
              <a:gd name="connsiteY25" fmla="*/ 1657350 h 2076450"/>
              <a:gd name="connsiteX26" fmla="*/ 76200 w 5695950"/>
              <a:gd name="connsiteY26" fmla="*/ 1190625 h 2076450"/>
              <a:gd name="connsiteX27" fmla="*/ 228600 w 5695950"/>
              <a:gd name="connsiteY27" fmla="*/ 571500 h 2076450"/>
              <a:gd name="connsiteX28" fmla="*/ 409575 w 5695950"/>
              <a:gd name="connsiteY28" fmla="*/ 209550 h 2076450"/>
              <a:gd name="connsiteX29" fmla="*/ 771525 w 5695950"/>
              <a:gd name="connsiteY29" fmla="*/ 76200 h 2076450"/>
              <a:gd name="connsiteX30" fmla="*/ 1333500 w 5695950"/>
              <a:gd name="connsiteY30" fmla="*/ 85725 h 2076450"/>
              <a:gd name="connsiteX31" fmla="*/ 1457325 w 5695950"/>
              <a:gd name="connsiteY31" fmla="*/ 95250 h 2076450"/>
              <a:gd name="connsiteX32" fmla="*/ 1352550 w 5695950"/>
              <a:gd name="connsiteY32" fmla="*/ 285750 h 2076450"/>
              <a:gd name="connsiteX0" fmla="*/ 1352550 w 5695950"/>
              <a:gd name="connsiteY0" fmla="*/ 285750 h 2076450"/>
              <a:gd name="connsiteX1" fmla="*/ 1419225 w 5695950"/>
              <a:gd name="connsiteY1" fmla="*/ 209550 h 2076450"/>
              <a:gd name="connsiteX2" fmla="*/ 1476375 w 5695950"/>
              <a:gd name="connsiteY2" fmla="*/ 95250 h 2076450"/>
              <a:gd name="connsiteX3" fmla="*/ 1733550 w 5695950"/>
              <a:gd name="connsiteY3" fmla="*/ 95250 h 2076450"/>
              <a:gd name="connsiteX4" fmla="*/ 1866900 w 5695950"/>
              <a:gd name="connsiteY4" fmla="*/ 66675 h 2076450"/>
              <a:gd name="connsiteX5" fmla="*/ 2095500 w 5695950"/>
              <a:gd name="connsiteY5" fmla="*/ 38100 h 2076450"/>
              <a:gd name="connsiteX6" fmla="*/ 2295525 w 5695950"/>
              <a:gd name="connsiteY6" fmla="*/ 95250 h 2076450"/>
              <a:gd name="connsiteX7" fmla="*/ 2428875 w 5695950"/>
              <a:gd name="connsiteY7" fmla="*/ 57150 h 2076450"/>
              <a:gd name="connsiteX8" fmla="*/ 2790825 w 5695950"/>
              <a:gd name="connsiteY8" fmla="*/ 0 h 2076450"/>
              <a:gd name="connsiteX9" fmla="*/ 3171825 w 5695950"/>
              <a:gd name="connsiteY9" fmla="*/ 66675 h 2076450"/>
              <a:gd name="connsiteX10" fmla="*/ 3676650 w 5695950"/>
              <a:gd name="connsiteY10" fmla="*/ 180975 h 2076450"/>
              <a:gd name="connsiteX11" fmla="*/ 3790950 w 5695950"/>
              <a:gd name="connsiteY11" fmla="*/ 504825 h 2076450"/>
              <a:gd name="connsiteX12" fmla="*/ 3819525 w 5695950"/>
              <a:gd name="connsiteY12" fmla="*/ 666750 h 2076450"/>
              <a:gd name="connsiteX13" fmla="*/ 3981450 w 5695950"/>
              <a:gd name="connsiteY13" fmla="*/ 762000 h 2076450"/>
              <a:gd name="connsiteX14" fmla="*/ 4362450 w 5695950"/>
              <a:gd name="connsiteY14" fmla="*/ 752475 h 2076450"/>
              <a:gd name="connsiteX15" fmla="*/ 4714875 w 5695950"/>
              <a:gd name="connsiteY15" fmla="*/ 847725 h 2076450"/>
              <a:gd name="connsiteX16" fmla="*/ 5181600 w 5695950"/>
              <a:gd name="connsiteY16" fmla="*/ 1104900 h 2076450"/>
              <a:gd name="connsiteX17" fmla="*/ 5400675 w 5695950"/>
              <a:gd name="connsiteY17" fmla="*/ 1381125 h 2076450"/>
              <a:gd name="connsiteX18" fmla="*/ 5695950 w 5695950"/>
              <a:gd name="connsiteY18" fmla="*/ 2057400 h 2076450"/>
              <a:gd name="connsiteX19" fmla="*/ 5133975 w 5695950"/>
              <a:gd name="connsiteY19" fmla="*/ 2076450 h 2076450"/>
              <a:gd name="connsiteX20" fmla="*/ 4714875 w 5695950"/>
              <a:gd name="connsiteY20" fmla="*/ 1990725 h 2076450"/>
              <a:gd name="connsiteX21" fmla="*/ 4352925 w 5695950"/>
              <a:gd name="connsiteY21" fmla="*/ 1733550 h 2076450"/>
              <a:gd name="connsiteX22" fmla="*/ 4010025 w 5695950"/>
              <a:gd name="connsiteY22" fmla="*/ 1676400 h 2076450"/>
              <a:gd name="connsiteX23" fmla="*/ 3562350 w 5695950"/>
              <a:gd name="connsiteY23" fmla="*/ 1657350 h 2076450"/>
              <a:gd name="connsiteX24" fmla="*/ 0 w 5695950"/>
              <a:gd name="connsiteY24" fmla="*/ 1657350 h 2076450"/>
              <a:gd name="connsiteX25" fmla="*/ 76200 w 5695950"/>
              <a:gd name="connsiteY25" fmla="*/ 1190625 h 2076450"/>
              <a:gd name="connsiteX26" fmla="*/ 228600 w 5695950"/>
              <a:gd name="connsiteY26" fmla="*/ 571500 h 2076450"/>
              <a:gd name="connsiteX27" fmla="*/ 409575 w 5695950"/>
              <a:gd name="connsiteY27" fmla="*/ 209550 h 2076450"/>
              <a:gd name="connsiteX28" fmla="*/ 771525 w 5695950"/>
              <a:gd name="connsiteY28" fmla="*/ 76200 h 2076450"/>
              <a:gd name="connsiteX29" fmla="*/ 1333500 w 5695950"/>
              <a:gd name="connsiteY29" fmla="*/ 85725 h 2076450"/>
              <a:gd name="connsiteX30" fmla="*/ 1457325 w 5695950"/>
              <a:gd name="connsiteY30" fmla="*/ 95250 h 2076450"/>
              <a:gd name="connsiteX31" fmla="*/ 1352550 w 5695950"/>
              <a:gd name="connsiteY31" fmla="*/ 285750 h 2076450"/>
              <a:gd name="connsiteX0" fmla="*/ 1457325 w 5695950"/>
              <a:gd name="connsiteY0" fmla="*/ 95250 h 2076450"/>
              <a:gd name="connsiteX1" fmla="*/ 1419225 w 5695950"/>
              <a:gd name="connsiteY1" fmla="*/ 209550 h 2076450"/>
              <a:gd name="connsiteX2" fmla="*/ 1476375 w 5695950"/>
              <a:gd name="connsiteY2" fmla="*/ 95250 h 2076450"/>
              <a:gd name="connsiteX3" fmla="*/ 1733550 w 5695950"/>
              <a:gd name="connsiteY3" fmla="*/ 95250 h 2076450"/>
              <a:gd name="connsiteX4" fmla="*/ 1866900 w 5695950"/>
              <a:gd name="connsiteY4" fmla="*/ 66675 h 2076450"/>
              <a:gd name="connsiteX5" fmla="*/ 2095500 w 5695950"/>
              <a:gd name="connsiteY5" fmla="*/ 38100 h 2076450"/>
              <a:gd name="connsiteX6" fmla="*/ 2295525 w 5695950"/>
              <a:gd name="connsiteY6" fmla="*/ 95250 h 2076450"/>
              <a:gd name="connsiteX7" fmla="*/ 2428875 w 5695950"/>
              <a:gd name="connsiteY7" fmla="*/ 57150 h 2076450"/>
              <a:gd name="connsiteX8" fmla="*/ 2790825 w 5695950"/>
              <a:gd name="connsiteY8" fmla="*/ 0 h 2076450"/>
              <a:gd name="connsiteX9" fmla="*/ 3171825 w 5695950"/>
              <a:gd name="connsiteY9" fmla="*/ 66675 h 2076450"/>
              <a:gd name="connsiteX10" fmla="*/ 3676650 w 5695950"/>
              <a:gd name="connsiteY10" fmla="*/ 180975 h 2076450"/>
              <a:gd name="connsiteX11" fmla="*/ 3790950 w 5695950"/>
              <a:gd name="connsiteY11" fmla="*/ 504825 h 2076450"/>
              <a:gd name="connsiteX12" fmla="*/ 3819525 w 5695950"/>
              <a:gd name="connsiteY12" fmla="*/ 666750 h 2076450"/>
              <a:gd name="connsiteX13" fmla="*/ 3981450 w 5695950"/>
              <a:gd name="connsiteY13" fmla="*/ 762000 h 2076450"/>
              <a:gd name="connsiteX14" fmla="*/ 4362450 w 5695950"/>
              <a:gd name="connsiteY14" fmla="*/ 752475 h 2076450"/>
              <a:gd name="connsiteX15" fmla="*/ 4714875 w 5695950"/>
              <a:gd name="connsiteY15" fmla="*/ 847725 h 2076450"/>
              <a:gd name="connsiteX16" fmla="*/ 5181600 w 5695950"/>
              <a:gd name="connsiteY16" fmla="*/ 1104900 h 2076450"/>
              <a:gd name="connsiteX17" fmla="*/ 5400675 w 5695950"/>
              <a:gd name="connsiteY17" fmla="*/ 1381125 h 2076450"/>
              <a:gd name="connsiteX18" fmla="*/ 5695950 w 5695950"/>
              <a:gd name="connsiteY18" fmla="*/ 2057400 h 2076450"/>
              <a:gd name="connsiteX19" fmla="*/ 5133975 w 5695950"/>
              <a:gd name="connsiteY19" fmla="*/ 2076450 h 2076450"/>
              <a:gd name="connsiteX20" fmla="*/ 4714875 w 5695950"/>
              <a:gd name="connsiteY20" fmla="*/ 1990725 h 2076450"/>
              <a:gd name="connsiteX21" fmla="*/ 4352925 w 5695950"/>
              <a:gd name="connsiteY21" fmla="*/ 1733550 h 2076450"/>
              <a:gd name="connsiteX22" fmla="*/ 4010025 w 5695950"/>
              <a:gd name="connsiteY22" fmla="*/ 1676400 h 2076450"/>
              <a:gd name="connsiteX23" fmla="*/ 3562350 w 5695950"/>
              <a:gd name="connsiteY23" fmla="*/ 1657350 h 2076450"/>
              <a:gd name="connsiteX24" fmla="*/ 0 w 5695950"/>
              <a:gd name="connsiteY24" fmla="*/ 1657350 h 2076450"/>
              <a:gd name="connsiteX25" fmla="*/ 76200 w 5695950"/>
              <a:gd name="connsiteY25" fmla="*/ 1190625 h 2076450"/>
              <a:gd name="connsiteX26" fmla="*/ 228600 w 5695950"/>
              <a:gd name="connsiteY26" fmla="*/ 571500 h 2076450"/>
              <a:gd name="connsiteX27" fmla="*/ 409575 w 5695950"/>
              <a:gd name="connsiteY27" fmla="*/ 209550 h 2076450"/>
              <a:gd name="connsiteX28" fmla="*/ 771525 w 5695950"/>
              <a:gd name="connsiteY28" fmla="*/ 76200 h 2076450"/>
              <a:gd name="connsiteX29" fmla="*/ 1333500 w 5695950"/>
              <a:gd name="connsiteY29" fmla="*/ 85725 h 2076450"/>
              <a:gd name="connsiteX30" fmla="*/ 1457325 w 5695950"/>
              <a:gd name="connsiteY30" fmla="*/ 95250 h 2076450"/>
              <a:gd name="connsiteX0" fmla="*/ 1457325 w 5695950"/>
              <a:gd name="connsiteY0" fmla="*/ 95250 h 2076450"/>
              <a:gd name="connsiteX1" fmla="*/ 1476375 w 5695950"/>
              <a:gd name="connsiteY1" fmla="*/ 95250 h 2076450"/>
              <a:gd name="connsiteX2" fmla="*/ 1733550 w 5695950"/>
              <a:gd name="connsiteY2" fmla="*/ 95250 h 2076450"/>
              <a:gd name="connsiteX3" fmla="*/ 1866900 w 5695950"/>
              <a:gd name="connsiteY3" fmla="*/ 66675 h 2076450"/>
              <a:gd name="connsiteX4" fmla="*/ 2095500 w 5695950"/>
              <a:gd name="connsiteY4" fmla="*/ 38100 h 2076450"/>
              <a:gd name="connsiteX5" fmla="*/ 2295525 w 5695950"/>
              <a:gd name="connsiteY5" fmla="*/ 95250 h 2076450"/>
              <a:gd name="connsiteX6" fmla="*/ 2428875 w 5695950"/>
              <a:gd name="connsiteY6" fmla="*/ 57150 h 2076450"/>
              <a:gd name="connsiteX7" fmla="*/ 2790825 w 5695950"/>
              <a:gd name="connsiteY7" fmla="*/ 0 h 2076450"/>
              <a:gd name="connsiteX8" fmla="*/ 3171825 w 5695950"/>
              <a:gd name="connsiteY8" fmla="*/ 66675 h 2076450"/>
              <a:gd name="connsiteX9" fmla="*/ 3676650 w 5695950"/>
              <a:gd name="connsiteY9" fmla="*/ 180975 h 2076450"/>
              <a:gd name="connsiteX10" fmla="*/ 3790950 w 5695950"/>
              <a:gd name="connsiteY10" fmla="*/ 504825 h 2076450"/>
              <a:gd name="connsiteX11" fmla="*/ 3819525 w 5695950"/>
              <a:gd name="connsiteY11" fmla="*/ 666750 h 2076450"/>
              <a:gd name="connsiteX12" fmla="*/ 3981450 w 5695950"/>
              <a:gd name="connsiteY12" fmla="*/ 762000 h 2076450"/>
              <a:gd name="connsiteX13" fmla="*/ 4362450 w 5695950"/>
              <a:gd name="connsiteY13" fmla="*/ 752475 h 2076450"/>
              <a:gd name="connsiteX14" fmla="*/ 4714875 w 5695950"/>
              <a:gd name="connsiteY14" fmla="*/ 847725 h 2076450"/>
              <a:gd name="connsiteX15" fmla="*/ 5181600 w 5695950"/>
              <a:gd name="connsiteY15" fmla="*/ 1104900 h 2076450"/>
              <a:gd name="connsiteX16" fmla="*/ 5400675 w 5695950"/>
              <a:gd name="connsiteY16" fmla="*/ 1381125 h 2076450"/>
              <a:gd name="connsiteX17" fmla="*/ 5695950 w 5695950"/>
              <a:gd name="connsiteY17" fmla="*/ 2057400 h 2076450"/>
              <a:gd name="connsiteX18" fmla="*/ 5133975 w 5695950"/>
              <a:gd name="connsiteY18" fmla="*/ 2076450 h 2076450"/>
              <a:gd name="connsiteX19" fmla="*/ 4714875 w 5695950"/>
              <a:gd name="connsiteY19" fmla="*/ 1990725 h 2076450"/>
              <a:gd name="connsiteX20" fmla="*/ 4352925 w 5695950"/>
              <a:gd name="connsiteY20" fmla="*/ 1733550 h 2076450"/>
              <a:gd name="connsiteX21" fmla="*/ 4010025 w 5695950"/>
              <a:gd name="connsiteY21" fmla="*/ 1676400 h 2076450"/>
              <a:gd name="connsiteX22" fmla="*/ 3562350 w 5695950"/>
              <a:gd name="connsiteY22" fmla="*/ 1657350 h 2076450"/>
              <a:gd name="connsiteX23" fmla="*/ 0 w 5695950"/>
              <a:gd name="connsiteY23" fmla="*/ 1657350 h 2076450"/>
              <a:gd name="connsiteX24" fmla="*/ 76200 w 5695950"/>
              <a:gd name="connsiteY24" fmla="*/ 1190625 h 2076450"/>
              <a:gd name="connsiteX25" fmla="*/ 228600 w 5695950"/>
              <a:gd name="connsiteY25" fmla="*/ 571500 h 2076450"/>
              <a:gd name="connsiteX26" fmla="*/ 409575 w 5695950"/>
              <a:gd name="connsiteY26" fmla="*/ 209550 h 2076450"/>
              <a:gd name="connsiteX27" fmla="*/ 771525 w 5695950"/>
              <a:gd name="connsiteY27" fmla="*/ 76200 h 2076450"/>
              <a:gd name="connsiteX28" fmla="*/ 1333500 w 5695950"/>
              <a:gd name="connsiteY28" fmla="*/ 85725 h 2076450"/>
              <a:gd name="connsiteX29" fmla="*/ 1457325 w 5695950"/>
              <a:gd name="connsiteY29" fmla="*/ 95250 h 2076450"/>
              <a:gd name="connsiteX0" fmla="*/ 1333500 w 5695950"/>
              <a:gd name="connsiteY0" fmla="*/ 85725 h 2076450"/>
              <a:gd name="connsiteX1" fmla="*/ 1476375 w 5695950"/>
              <a:gd name="connsiteY1" fmla="*/ 95250 h 2076450"/>
              <a:gd name="connsiteX2" fmla="*/ 1733550 w 5695950"/>
              <a:gd name="connsiteY2" fmla="*/ 95250 h 2076450"/>
              <a:gd name="connsiteX3" fmla="*/ 1866900 w 5695950"/>
              <a:gd name="connsiteY3" fmla="*/ 66675 h 2076450"/>
              <a:gd name="connsiteX4" fmla="*/ 2095500 w 5695950"/>
              <a:gd name="connsiteY4" fmla="*/ 38100 h 2076450"/>
              <a:gd name="connsiteX5" fmla="*/ 2295525 w 5695950"/>
              <a:gd name="connsiteY5" fmla="*/ 95250 h 2076450"/>
              <a:gd name="connsiteX6" fmla="*/ 2428875 w 5695950"/>
              <a:gd name="connsiteY6" fmla="*/ 57150 h 2076450"/>
              <a:gd name="connsiteX7" fmla="*/ 2790825 w 5695950"/>
              <a:gd name="connsiteY7" fmla="*/ 0 h 2076450"/>
              <a:gd name="connsiteX8" fmla="*/ 3171825 w 5695950"/>
              <a:gd name="connsiteY8" fmla="*/ 66675 h 2076450"/>
              <a:gd name="connsiteX9" fmla="*/ 3676650 w 5695950"/>
              <a:gd name="connsiteY9" fmla="*/ 180975 h 2076450"/>
              <a:gd name="connsiteX10" fmla="*/ 3790950 w 5695950"/>
              <a:gd name="connsiteY10" fmla="*/ 504825 h 2076450"/>
              <a:gd name="connsiteX11" fmla="*/ 3819525 w 5695950"/>
              <a:gd name="connsiteY11" fmla="*/ 666750 h 2076450"/>
              <a:gd name="connsiteX12" fmla="*/ 3981450 w 5695950"/>
              <a:gd name="connsiteY12" fmla="*/ 762000 h 2076450"/>
              <a:gd name="connsiteX13" fmla="*/ 4362450 w 5695950"/>
              <a:gd name="connsiteY13" fmla="*/ 752475 h 2076450"/>
              <a:gd name="connsiteX14" fmla="*/ 4714875 w 5695950"/>
              <a:gd name="connsiteY14" fmla="*/ 847725 h 2076450"/>
              <a:gd name="connsiteX15" fmla="*/ 5181600 w 5695950"/>
              <a:gd name="connsiteY15" fmla="*/ 1104900 h 2076450"/>
              <a:gd name="connsiteX16" fmla="*/ 5400675 w 5695950"/>
              <a:gd name="connsiteY16" fmla="*/ 1381125 h 2076450"/>
              <a:gd name="connsiteX17" fmla="*/ 5695950 w 5695950"/>
              <a:gd name="connsiteY17" fmla="*/ 2057400 h 2076450"/>
              <a:gd name="connsiteX18" fmla="*/ 5133975 w 5695950"/>
              <a:gd name="connsiteY18" fmla="*/ 2076450 h 2076450"/>
              <a:gd name="connsiteX19" fmla="*/ 4714875 w 5695950"/>
              <a:gd name="connsiteY19" fmla="*/ 1990725 h 2076450"/>
              <a:gd name="connsiteX20" fmla="*/ 4352925 w 5695950"/>
              <a:gd name="connsiteY20" fmla="*/ 1733550 h 2076450"/>
              <a:gd name="connsiteX21" fmla="*/ 4010025 w 5695950"/>
              <a:gd name="connsiteY21" fmla="*/ 1676400 h 2076450"/>
              <a:gd name="connsiteX22" fmla="*/ 3562350 w 5695950"/>
              <a:gd name="connsiteY22" fmla="*/ 1657350 h 2076450"/>
              <a:gd name="connsiteX23" fmla="*/ 0 w 5695950"/>
              <a:gd name="connsiteY23" fmla="*/ 1657350 h 2076450"/>
              <a:gd name="connsiteX24" fmla="*/ 76200 w 5695950"/>
              <a:gd name="connsiteY24" fmla="*/ 1190625 h 2076450"/>
              <a:gd name="connsiteX25" fmla="*/ 228600 w 5695950"/>
              <a:gd name="connsiteY25" fmla="*/ 571500 h 2076450"/>
              <a:gd name="connsiteX26" fmla="*/ 409575 w 5695950"/>
              <a:gd name="connsiteY26" fmla="*/ 209550 h 2076450"/>
              <a:gd name="connsiteX27" fmla="*/ 771525 w 5695950"/>
              <a:gd name="connsiteY27" fmla="*/ 76200 h 2076450"/>
              <a:gd name="connsiteX28" fmla="*/ 1333500 w 5695950"/>
              <a:gd name="connsiteY28" fmla="*/ 85725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95950" h="2076450">
                <a:moveTo>
                  <a:pt x="1333500" y="85725"/>
                </a:moveTo>
                <a:lnTo>
                  <a:pt x="1476375" y="95250"/>
                </a:lnTo>
                <a:lnTo>
                  <a:pt x="1733550" y="95250"/>
                </a:lnTo>
                <a:lnTo>
                  <a:pt x="1866900" y="66675"/>
                </a:lnTo>
                <a:lnTo>
                  <a:pt x="2095500" y="38100"/>
                </a:lnTo>
                <a:lnTo>
                  <a:pt x="2295525" y="95250"/>
                </a:lnTo>
                <a:lnTo>
                  <a:pt x="2428875" y="57150"/>
                </a:lnTo>
                <a:lnTo>
                  <a:pt x="2790825" y="0"/>
                </a:lnTo>
                <a:lnTo>
                  <a:pt x="3171825" y="66675"/>
                </a:lnTo>
                <a:lnTo>
                  <a:pt x="3676650" y="180975"/>
                </a:lnTo>
                <a:lnTo>
                  <a:pt x="3790950" y="504825"/>
                </a:lnTo>
                <a:lnTo>
                  <a:pt x="3819525" y="666750"/>
                </a:lnTo>
                <a:lnTo>
                  <a:pt x="3981450" y="762000"/>
                </a:lnTo>
                <a:lnTo>
                  <a:pt x="4362450" y="752475"/>
                </a:lnTo>
                <a:lnTo>
                  <a:pt x="4714875" y="847725"/>
                </a:lnTo>
                <a:lnTo>
                  <a:pt x="5181600" y="1104900"/>
                </a:lnTo>
                <a:lnTo>
                  <a:pt x="5400675" y="1381125"/>
                </a:lnTo>
                <a:lnTo>
                  <a:pt x="5695950" y="2057400"/>
                </a:lnTo>
                <a:lnTo>
                  <a:pt x="5133975" y="2076450"/>
                </a:lnTo>
                <a:lnTo>
                  <a:pt x="4714875" y="1990725"/>
                </a:lnTo>
                <a:lnTo>
                  <a:pt x="4352925" y="1733550"/>
                </a:lnTo>
                <a:lnTo>
                  <a:pt x="4010025" y="1676400"/>
                </a:lnTo>
                <a:lnTo>
                  <a:pt x="3562350" y="1657350"/>
                </a:lnTo>
                <a:lnTo>
                  <a:pt x="0" y="1657350"/>
                </a:lnTo>
                <a:lnTo>
                  <a:pt x="76200" y="1190625"/>
                </a:lnTo>
                <a:lnTo>
                  <a:pt x="228600" y="571500"/>
                </a:lnTo>
                <a:lnTo>
                  <a:pt x="409575" y="209550"/>
                </a:lnTo>
                <a:lnTo>
                  <a:pt x="771525" y="76200"/>
                </a:lnTo>
                <a:lnTo>
                  <a:pt x="1333500" y="85725"/>
                </a:lnTo>
                <a:close/>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15" name="Text Box 2">
            <a:extLst>
              <a:ext uri="{FF2B5EF4-FFF2-40B4-BE49-F238E27FC236}">
                <a16:creationId xmlns:a16="http://schemas.microsoft.com/office/drawing/2014/main" id="{6E8C41AC-D9AB-4D7C-5A52-079643962540}"/>
              </a:ext>
            </a:extLst>
          </p:cNvPr>
          <p:cNvSpPr txBox="1">
            <a:spLocks noChangeArrowheads="1"/>
          </p:cNvSpPr>
          <p:nvPr/>
        </p:nvSpPr>
        <p:spPr bwMode="auto">
          <a:xfrm>
            <a:off x="7845470" y="6357570"/>
            <a:ext cx="375838" cy="221318"/>
          </a:xfrm>
          <a:prstGeom prst="rect">
            <a:avLst/>
          </a:prstGeom>
          <a:solidFill>
            <a:schemeClr val="bg1"/>
          </a:solid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900" b="1">
                <a:solidFill>
                  <a:srgbClr val="FF0000"/>
                </a:solidFill>
                <a:latin typeface="UD デジタル 教科書体 NK-B" panose="02020700000000000000" pitchFamily="18" charset="-128"/>
                <a:ea typeface="UD デジタル 教科書体 NK-B" panose="02020700000000000000" pitchFamily="18" charset="-128"/>
              </a:rPr>
              <a:t>１ｋｍ</a:t>
            </a:r>
            <a:endParaRPr lang="ja-JP" altLang="en-US" sz="900" b="1" i="0" u="none" strike="noStrike" baseline="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2" name="星 5 8">
            <a:extLst>
              <a:ext uri="{FF2B5EF4-FFF2-40B4-BE49-F238E27FC236}">
                <a16:creationId xmlns:a16="http://schemas.microsoft.com/office/drawing/2014/main" id="{63392DBD-43A6-D6D9-0743-E2707D9A4409}"/>
              </a:ext>
            </a:extLst>
          </p:cNvPr>
          <p:cNvSpPr/>
          <p:nvPr/>
        </p:nvSpPr>
        <p:spPr>
          <a:xfrm>
            <a:off x="2397890" y="3648606"/>
            <a:ext cx="345265" cy="329628"/>
          </a:xfrm>
          <a:prstGeom prst="star5">
            <a:avLst/>
          </a:prstGeom>
          <a:solidFill>
            <a:srgbClr val="FFFF00"/>
          </a:solidFill>
          <a:ln w="317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cxnSp>
        <p:nvCxnSpPr>
          <p:cNvPr id="28" name="直線矢印コネクタ 27">
            <a:extLst>
              <a:ext uri="{FF2B5EF4-FFF2-40B4-BE49-F238E27FC236}">
                <a16:creationId xmlns:a16="http://schemas.microsoft.com/office/drawing/2014/main" id="{F5C55F7A-CD94-66C2-2EFC-E98D0AC85135}"/>
              </a:ext>
            </a:extLst>
          </p:cNvPr>
          <p:cNvCxnSpPr>
            <a:cxnSpLocks/>
          </p:cNvCxnSpPr>
          <p:nvPr/>
        </p:nvCxnSpPr>
        <p:spPr>
          <a:xfrm flipV="1">
            <a:off x="2787496" y="3427187"/>
            <a:ext cx="1969442" cy="1025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 Box 2">
            <a:extLst>
              <a:ext uri="{FF2B5EF4-FFF2-40B4-BE49-F238E27FC236}">
                <a16:creationId xmlns:a16="http://schemas.microsoft.com/office/drawing/2014/main" id="{D3E841F9-6A7F-A3A4-891D-D510E830F27C}"/>
              </a:ext>
            </a:extLst>
          </p:cNvPr>
          <p:cNvSpPr txBox="1">
            <a:spLocks noChangeArrowheads="1"/>
          </p:cNvSpPr>
          <p:nvPr/>
        </p:nvSpPr>
        <p:spPr bwMode="auto">
          <a:xfrm>
            <a:off x="1535195" y="3936383"/>
            <a:ext cx="1021079" cy="516944"/>
          </a:xfrm>
          <a:prstGeom prst="rect">
            <a:avLst/>
          </a:prstGeom>
          <a:solidFill>
            <a:sysClr val="window" lastClr="FFFFFF"/>
          </a:solidFill>
          <a:ln>
            <a:solidFill>
              <a:schemeClr val="tx1"/>
            </a:solid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400" b="1">
                <a:latin typeface="UD デジタル 教科書体 NK-B" panose="02020700000000000000" pitchFamily="18" charset="-128"/>
                <a:ea typeface="UD デジタル 教科書体 NK-B" panose="02020700000000000000" pitchFamily="18" charset="-128"/>
              </a:rPr>
              <a:t>集合場所＆</a:t>
            </a:r>
            <a:endParaRPr lang="en-US" altLang="ja-JP" sz="1400" b="1">
              <a:latin typeface="UD デジタル 教科書体 NK-B" panose="02020700000000000000" pitchFamily="18" charset="-128"/>
              <a:ea typeface="UD デジタル 教科書体 NK-B" panose="02020700000000000000" pitchFamily="18" charset="-128"/>
            </a:endParaRPr>
          </a:p>
          <a:p>
            <a:pPr algn="l" rtl="0">
              <a:defRPr sz="1000"/>
            </a:pPr>
            <a:r>
              <a:rPr lang="ja-JP" altLang="en-US" sz="1400" b="1">
                <a:latin typeface="UD デジタル 教科書体 NK-B" panose="02020700000000000000" pitchFamily="18" charset="-128"/>
                <a:ea typeface="UD デジタル 教科書体 NK-B" panose="02020700000000000000" pitchFamily="18" charset="-128"/>
              </a:rPr>
              <a:t>スタート地点</a:t>
            </a:r>
            <a:endParaRPr lang="ja-JP" altLang="en-US" sz="1400" b="1" i="0" u="none" strike="noStrike" baseline="0">
              <a:latin typeface="UD デジタル 教科書体 NK-B" panose="02020700000000000000" pitchFamily="18" charset="-128"/>
              <a:ea typeface="UD デジタル 教科書体 NK-B" panose="02020700000000000000" pitchFamily="18" charset="-128"/>
            </a:endParaRPr>
          </a:p>
        </p:txBody>
      </p:sp>
      <p:sp>
        <p:nvSpPr>
          <p:cNvPr id="3" name="Text Box 2">
            <a:extLst>
              <a:ext uri="{FF2B5EF4-FFF2-40B4-BE49-F238E27FC236}">
                <a16:creationId xmlns:a16="http://schemas.microsoft.com/office/drawing/2014/main" id="{2966DAC9-6F8F-ACDA-1E5F-16CA5E42FCA4}"/>
              </a:ext>
            </a:extLst>
          </p:cNvPr>
          <p:cNvSpPr txBox="1">
            <a:spLocks noChangeArrowheads="1"/>
          </p:cNvSpPr>
          <p:nvPr/>
        </p:nvSpPr>
        <p:spPr bwMode="auto">
          <a:xfrm>
            <a:off x="1238930" y="4824899"/>
            <a:ext cx="375838" cy="221318"/>
          </a:xfrm>
          <a:prstGeom prst="rect">
            <a:avLst/>
          </a:prstGeom>
          <a:solidFill>
            <a:schemeClr val="bg1"/>
          </a:solid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900" b="1">
                <a:solidFill>
                  <a:srgbClr val="FF0000"/>
                </a:solidFill>
                <a:latin typeface="UD デジタル 教科書体 NK-B" panose="02020700000000000000" pitchFamily="18" charset="-128"/>
                <a:ea typeface="UD デジタル 教科書体 NK-B" panose="02020700000000000000" pitchFamily="18" charset="-128"/>
              </a:rPr>
              <a:t>２ｋｍ</a:t>
            </a:r>
            <a:endParaRPr lang="ja-JP" altLang="en-US" sz="900" b="1" i="0" u="none" strike="noStrike" baseline="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4" name="テキスト ボックス 3">
            <a:extLst>
              <a:ext uri="{FF2B5EF4-FFF2-40B4-BE49-F238E27FC236}">
                <a16:creationId xmlns:a16="http://schemas.microsoft.com/office/drawing/2014/main" id="{3F51C546-66A2-6427-3F56-43DCF122427A}"/>
              </a:ext>
            </a:extLst>
          </p:cNvPr>
          <p:cNvSpPr txBox="1"/>
          <p:nvPr/>
        </p:nvSpPr>
        <p:spPr>
          <a:xfrm>
            <a:off x="1238930" y="5972049"/>
            <a:ext cx="1160697" cy="369332"/>
          </a:xfrm>
          <a:prstGeom prst="rect">
            <a:avLst/>
          </a:prstGeom>
          <a:noFill/>
        </p:spPr>
        <p:txBody>
          <a:bodyPr wrap="square" rtlCol="0">
            <a:spAutoFit/>
          </a:bodyPr>
          <a:lstStyle/>
          <a:p>
            <a:pPr algn="ctr"/>
            <a:r>
              <a:rPr lang="en-US" altLang="ja-JP" b="1"/>
              <a:t>P</a:t>
            </a:r>
            <a:r>
              <a:rPr lang="ja-JP" altLang="en-US" b="1"/>
              <a:t>５</a:t>
            </a:r>
            <a:endParaRPr kumimoji="1" lang="ja-JP" altLang="en-US" b="1"/>
          </a:p>
        </p:txBody>
      </p:sp>
      <p:sp>
        <p:nvSpPr>
          <p:cNvPr id="5" name="テキスト ボックス 4">
            <a:extLst>
              <a:ext uri="{FF2B5EF4-FFF2-40B4-BE49-F238E27FC236}">
                <a16:creationId xmlns:a16="http://schemas.microsoft.com/office/drawing/2014/main" id="{23AD8CB0-DBDD-1BB8-980B-1FC94E3D352D}"/>
              </a:ext>
            </a:extLst>
          </p:cNvPr>
          <p:cNvSpPr txBox="1"/>
          <p:nvPr/>
        </p:nvSpPr>
        <p:spPr>
          <a:xfrm>
            <a:off x="2603581" y="5945518"/>
            <a:ext cx="707201" cy="369332"/>
          </a:xfrm>
          <a:prstGeom prst="rect">
            <a:avLst/>
          </a:prstGeom>
          <a:noFill/>
        </p:spPr>
        <p:txBody>
          <a:bodyPr wrap="square" rtlCol="0">
            <a:spAutoFit/>
          </a:bodyPr>
          <a:lstStyle/>
          <a:p>
            <a:pPr algn="ctr"/>
            <a:r>
              <a:rPr lang="en-US" altLang="ja-JP" b="1"/>
              <a:t>P</a:t>
            </a:r>
            <a:r>
              <a:rPr lang="ja-JP" altLang="en-US" b="1"/>
              <a:t>４</a:t>
            </a:r>
            <a:endParaRPr kumimoji="1" lang="ja-JP" altLang="en-US" b="1"/>
          </a:p>
        </p:txBody>
      </p:sp>
      <p:sp>
        <p:nvSpPr>
          <p:cNvPr id="24" name="テキスト ボックス 23">
            <a:extLst>
              <a:ext uri="{FF2B5EF4-FFF2-40B4-BE49-F238E27FC236}">
                <a16:creationId xmlns:a16="http://schemas.microsoft.com/office/drawing/2014/main" id="{DBE0E633-F94C-72C9-EA7E-8B48B421DA15}"/>
              </a:ext>
            </a:extLst>
          </p:cNvPr>
          <p:cNvSpPr txBox="1"/>
          <p:nvPr/>
        </p:nvSpPr>
        <p:spPr>
          <a:xfrm>
            <a:off x="4675916" y="5938752"/>
            <a:ext cx="707201" cy="369332"/>
          </a:xfrm>
          <a:prstGeom prst="rect">
            <a:avLst/>
          </a:prstGeom>
          <a:noFill/>
        </p:spPr>
        <p:txBody>
          <a:bodyPr wrap="square" rtlCol="0">
            <a:spAutoFit/>
          </a:bodyPr>
          <a:lstStyle/>
          <a:p>
            <a:pPr algn="ctr"/>
            <a:r>
              <a:rPr lang="en-US" altLang="ja-JP" b="1"/>
              <a:t>P</a:t>
            </a:r>
            <a:r>
              <a:rPr lang="ja-JP" altLang="en-US" b="1"/>
              <a:t>２</a:t>
            </a:r>
            <a:endParaRPr kumimoji="1" lang="ja-JP" altLang="en-US" b="1"/>
          </a:p>
        </p:txBody>
      </p:sp>
      <p:sp>
        <p:nvSpPr>
          <p:cNvPr id="25" name="テキスト ボックス 24">
            <a:extLst>
              <a:ext uri="{FF2B5EF4-FFF2-40B4-BE49-F238E27FC236}">
                <a16:creationId xmlns:a16="http://schemas.microsoft.com/office/drawing/2014/main" id="{1C48229E-D32C-C7B7-393E-30F84FECDA74}"/>
              </a:ext>
            </a:extLst>
          </p:cNvPr>
          <p:cNvSpPr txBox="1"/>
          <p:nvPr/>
        </p:nvSpPr>
        <p:spPr>
          <a:xfrm>
            <a:off x="5888209" y="5945518"/>
            <a:ext cx="707201" cy="369332"/>
          </a:xfrm>
          <a:prstGeom prst="rect">
            <a:avLst/>
          </a:prstGeom>
          <a:noFill/>
        </p:spPr>
        <p:txBody>
          <a:bodyPr wrap="square" rtlCol="0">
            <a:spAutoFit/>
          </a:bodyPr>
          <a:lstStyle/>
          <a:p>
            <a:pPr algn="ctr"/>
            <a:r>
              <a:rPr lang="en-US" altLang="ja-JP" b="1"/>
              <a:t>P</a:t>
            </a:r>
            <a:r>
              <a:rPr lang="ja-JP" altLang="en-US" b="1"/>
              <a:t>１</a:t>
            </a:r>
            <a:endParaRPr kumimoji="1" lang="ja-JP" altLang="en-US" b="1"/>
          </a:p>
        </p:txBody>
      </p:sp>
      <p:sp>
        <p:nvSpPr>
          <p:cNvPr id="27" name="テキスト ボックス 26">
            <a:extLst>
              <a:ext uri="{FF2B5EF4-FFF2-40B4-BE49-F238E27FC236}">
                <a16:creationId xmlns:a16="http://schemas.microsoft.com/office/drawing/2014/main" id="{291F992C-E03F-3872-558D-416E488DCD14}"/>
              </a:ext>
            </a:extLst>
          </p:cNvPr>
          <p:cNvSpPr txBox="1"/>
          <p:nvPr/>
        </p:nvSpPr>
        <p:spPr>
          <a:xfrm>
            <a:off x="8276760" y="3901531"/>
            <a:ext cx="3641755" cy="369332"/>
          </a:xfrm>
          <a:prstGeom prst="rect">
            <a:avLst/>
          </a:prstGeom>
          <a:noFill/>
        </p:spPr>
        <p:txBody>
          <a:bodyPr wrap="square" rtlCol="0">
            <a:spAutoFit/>
          </a:bodyPr>
          <a:lstStyle/>
          <a:p>
            <a:r>
              <a:rPr kumimoji="1" lang="ja-JP" altLang="en-US"/>
              <a:t>歩行・走行方向（逆回り禁止！）</a:t>
            </a:r>
          </a:p>
        </p:txBody>
      </p:sp>
      <p:cxnSp>
        <p:nvCxnSpPr>
          <p:cNvPr id="32" name="直線矢印コネクタ 31">
            <a:extLst>
              <a:ext uri="{FF2B5EF4-FFF2-40B4-BE49-F238E27FC236}">
                <a16:creationId xmlns:a16="http://schemas.microsoft.com/office/drawing/2014/main" id="{EEDE4545-A6EC-4542-3877-A77849032EDE}"/>
              </a:ext>
            </a:extLst>
          </p:cNvPr>
          <p:cNvCxnSpPr>
            <a:cxnSpLocks/>
          </p:cNvCxnSpPr>
          <p:nvPr/>
        </p:nvCxnSpPr>
        <p:spPr>
          <a:xfrm>
            <a:off x="7247397" y="3784868"/>
            <a:ext cx="838951" cy="0"/>
          </a:xfrm>
          <a:prstGeom prst="straightConnector1">
            <a:avLst/>
          </a:prstGeom>
          <a:ln w="5715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C70845B8-D80F-8C2F-A4DB-5EC92FCDA67E}"/>
              </a:ext>
            </a:extLst>
          </p:cNvPr>
          <p:cNvSpPr txBox="1"/>
          <p:nvPr/>
        </p:nvSpPr>
        <p:spPr>
          <a:xfrm>
            <a:off x="8185407" y="3510555"/>
            <a:ext cx="3216391" cy="369332"/>
          </a:xfrm>
          <a:prstGeom prst="rect">
            <a:avLst/>
          </a:prstGeom>
          <a:noFill/>
        </p:spPr>
        <p:txBody>
          <a:bodyPr wrap="square" rtlCol="0">
            <a:spAutoFit/>
          </a:bodyPr>
          <a:lstStyle/>
          <a:p>
            <a:r>
              <a:rPr kumimoji="1" lang="ja-JP" altLang="en-US" b="1">
                <a:solidFill>
                  <a:srgbClr val="FF0000"/>
                </a:solidFill>
              </a:rPr>
              <a:t>コース（１周約</a:t>
            </a:r>
            <a:r>
              <a:rPr kumimoji="1" lang="en-US" altLang="ja-JP" b="1">
                <a:solidFill>
                  <a:srgbClr val="FF0000"/>
                </a:solidFill>
              </a:rPr>
              <a:t>2.4km</a:t>
            </a:r>
            <a:r>
              <a:rPr kumimoji="1" lang="ja-JP" altLang="en-US" b="1">
                <a:solidFill>
                  <a:srgbClr val="FF0000"/>
                </a:solidFill>
              </a:rPr>
              <a:t>）</a:t>
            </a:r>
          </a:p>
        </p:txBody>
      </p:sp>
      <p:cxnSp>
        <p:nvCxnSpPr>
          <p:cNvPr id="39" name="直線矢印コネクタ 38">
            <a:extLst>
              <a:ext uri="{FF2B5EF4-FFF2-40B4-BE49-F238E27FC236}">
                <a16:creationId xmlns:a16="http://schemas.microsoft.com/office/drawing/2014/main" id="{BFC77DDE-90E9-98E6-C2E0-D226A7ED3B15}"/>
              </a:ext>
            </a:extLst>
          </p:cNvPr>
          <p:cNvCxnSpPr>
            <a:cxnSpLocks/>
          </p:cNvCxnSpPr>
          <p:nvPr/>
        </p:nvCxnSpPr>
        <p:spPr>
          <a:xfrm>
            <a:off x="7247397" y="4072537"/>
            <a:ext cx="938010" cy="92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フリーフォーム: 図形 40">
            <a:extLst>
              <a:ext uri="{FF2B5EF4-FFF2-40B4-BE49-F238E27FC236}">
                <a16:creationId xmlns:a16="http://schemas.microsoft.com/office/drawing/2014/main" id="{970AD7D0-DC91-24D0-66B9-CD851ADA226A}"/>
              </a:ext>
            </a:extLst>
          </p:cNvPr>
          <p:cNvSpPr/>
          <p:nvPr/>
        </p:nvSpPr>
        <p:spPr>
          <a:xfrm>
            <a:off x="2635847" y="3820392"/>
            <a:ext cx="403860" cy="2194560"/>
          </a:xfrm>
          <a:custGeom>
            <a:avLst/>
            <a:gdLst>
              <a:gd name="connsiteX0" fmla="*/ 403860 w 403860"/>
              <a:gd name="connsiteY0" fmla="*/ 2194560 h 2194560"/>
              <a:gd name="connsiteX1" fmla="*/ 373380 w 403860"/>
              <a:gd name="connsiteY1" fmla="*/ 1988820 h 2194560"/>
              <a:gd name="connsiteX2" fmla="*/ 266700 w 403860"/>
              <a:gd name="connsiteY2" fmla="*/ 1988820 h 2194560"/>
              <a:gd name="connsiteX3" fmla="*/ 0 w 403860"/>
              <a:gd name="connsiteY3" fmla="*/ 2011680 h 2194560"/>
              <a:gd name="connsiteX4" fmla="*/ 45720 w 403860"/>
              <a:gd name="connsiteY4" fmla="*/ 1958340 h 2194560"/>
              <a:gd name="connsiteX5" fmla="*/ 99060 w 403860"/>
              <a:gd name="connsiteY5" fmla="*/ 1432560 h 2194560"/>
              <a:gd name="connsiteX6" fmla="*/ 106680 w 403860"/>
              <a:gd name="connsiteY6" fmla="*/ 975360 h 2194560"/>
              <a:gd name="connsiteX7" fmla="*/ 45720 w 403860"/>
              <a:gd name="connsiteY7" fmla="*/ 693420 h 2194560"/>
              <a:gd name="connsiteX8" fmla="*/ 53340 w 403860"/>
              <a:gd name="connsiteY8" fmla="*/ 220980 h 2194560"/>
              <a:gd name="connsiteX9" fmla="*/ 152400 w 403860"/>
              <a:gd name="connsiteY9" fmla="*/ 0 h 2194560"/>
              <a:gd name="connsiteX10" fmla="*/ 15240 w 403860"/>
              <a:gd name="connsiteY10"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860" h="2194560">
                <a:moveTo>
                  <a:pt x="403860" y="2194560"/>
                </a:moveTo>
                <a:lnTo>
                  <a:pt x="373380" y="1988820"/>
                </a:lnTo>
                <a:lnTo>
                  <a:pt x="266700" y="1988820"/>
                </a:lnTo>
                <a:lnTo>
                  <a:pt x="0" y="2011680"/>
                </a:lnTo>
                <a:lnTo>
                  <a:pt x="45720" y="1958340"/>
                </a:lnTo>
                <a:lnTo>
                  <a:pt x="99060" y="1432560"/>
                </a:lnTo>
                <a:lnTo>
                  <a:pt x="106680" y="975360"/>
                </a:lnTo>
                <a:lnTo>
                  <a:pt x="45720" y="693420"/>
                </a:lnTo>
                <a:lnTo>
                  <a:pt x="53340" y="220980"/>
                </a:lnTo>
                <a:lnTo>
                  <a:pt x="152400" y="0"/>
                </a:lnTo>
                <a:lnTo>
                  <a:pt x="15240" y="0"/>
                </a:lnTo>
              </a:path>
            </a:pathLst>
          </a:custGeom>
          <a:noFill/>
          <a:ln w="28575">
            <a:solidFill>
              <a:srgbClr val="00B0F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7D5BEA36-0FA7-4C45-7620-0C4E45AEEFE6}"/>
              </a:ext>
            </a:extLst>
          </p:cNvPr>
          <p:cNvCxnSpPr>
            <a:cxnSpLocks/>
          </p:cNvCxnSpPr>
          <p:nvPr/>
        </p:nvCxnSpPr>
        <p:spPr>
          <a:xfrm>
            <a:off x="7247397" y="4368188"/>
            <a:ext cx="938010" cy="9204"/>
          </a:xfrm>
          <a:prstGeom prst="straightConnector1">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941B981C-4AAA-3CA4-1AAD-E6EDB6C89EED}"/>
              </a:ext>
            </a:extLst>
          </p:cNvPr>
          <p:cNvSpPr txBox="1"/>
          <p:nvPr/>
        </p:nvSpPr>
        <p:spPr>
          <a:xfrm>
            <a:off x="8239619" y="4260111"/>
            <a:ext cx="2602746" cy="276999"/>
          </a:xfrm>
          <a:prstGeom prst="rect">
            <a:avLst/>
          </a:prstGeom>
          <a:noFill/>
        </p:spPr>
        <p:txBody>
          <a:bodyPr wrap="square" rtlCol="0">
            <a:spAutoFit/>
          </a:bodyPr>
          <a:lstStyle/>
          <a:p>
            <a:r>
              <a:rPr kumimoji="1" lang="ja-JP" altLang="en-US" sz="1200">
                <a:solidFill>
                  <a:srgbClr val="00B0F0"/>
                </a:solidFill>
              </a:rPr>
              <a:t>駐車場から集合場所までのルート</a:t>
            </a:r>
          </a:p>
        </p:txBody>
      </p:sp>
      <p:sp>
        <p:nvSpPr>
          <p:cNvPr id="48" name="テキスト ボックス 47">
            <a:extLst>
              <a:ext uri="{FF2B5EF4-FFF2-40B4-BE49-F238E27FC236}">
                <a16:creationId xmlns:a16="http://schemas.microsoft.com/office/drawing/2014/main" id="{01F3478F-655C-4D1A-6497-5D01E18FF1E0}"/>
              </a:ext>
            </a:extLst>
          </p:cNvPr>
          <p:cNvSpPr txBox="1"/>
          <p:nvPr/>
        </p:nvSpPr>
        <p:spPr>
          <a:xfrm>
            <a:off x="137299" y="135309"/>
            <a:ext cx="6316980" cy="738664"/>
          </a:xfrm>
          <a:prstGeom prst="rect">
            <a:avLst/>
          </a:prstGeom>
          <a:noFill/>
        </p:spPr>
        <p:txBody>
          <a:bodyPr wrap="square" rtlCol="0">
            <a:spAutoFit/>
          </a:bodyPr>
          <a:lstStyle/>
          <a:p>
            <a:r>
              <a:rPr kumimoji="1" lang="ja-JP" altLang="en-US" sz="2400" b="1">
                <a:latin typeface="UD デジタル 教科書体 NK-B" panose="02020700000000000000" pitchFamily="18" charset="-128"/>
                <a:ea typeface="UD デジタル 教科書体 NK-B" panose="02020700000000000000" pitchFamily="18" charset="-128"/>
              </a:rPr>
              <a:t>第１部</a:t>
            </a:r>
            <a:r>
              <a:rPr lang="ja-JP" altLang="en-US" sz="2400" b="1">
                <a:latin typeface="UD デジタル 教科書体 NK-B" panose="02020700000000000000" pitchFamily="18" charset="-128"/>
                <a:ea typeface="UD デジタル 教科書体 NK-B" panose="02020700000000000000" pitchFamily="18" charset="-128"/>
              </a:rPr>
              <a:t>　運動</a:t>
            </a:r>
            <a:r>
              <a:rPr lang="en-US" altLang="ja-JP" sz="2400" b="1">
                <a:latin typeface="UD デジタル 教科書体 NK-B" panose="02020700000000000000" pitchFamily="18" charset="-128"/>
                <a:ea typeface="UD デジタル 教科書体 NK-B" panose="02020700000000000000" pitchFamily="18" charset="-128"/>
              </a:rPr>
              <a:t>/</a:t>
            </a:r>
            <a:r>
              <a:rPr lang="ja-JP" altLang="en-US" sz="2400" b="1">
                <a:latin typeface="UD デジタル 教科書体 NK-B" panose="02020700000000000000" pitchFamily="18" charset="-128"/>
                <a:ea typeface="UD デジタル 教科書体 NK-B" panose="02020700000000000000" pitchFamily="18" charset="-128"/>
              </a:rPr>
              <a:t>応援＠スポセン</a:t>
            </a:r>
            <a:endParaRPr lang="en-US" altLang="ja-JP" sz="2400" b="1">
              <a:latin typeface="UD デジタル 教科書体 NK-B" panose="02020700000000000000" pitchFamily="18" charset="-128"/>
              <a:ea typeface="UD デジタル 教科書体 NK-B" panose="02020700000000000000" pitchFamily="18" charset="-128"/>
            </a:endParaRPr>
          </a:p>
          <a:p>
            <a:r>
              <a:rPr lang="ja-JP" altLang="en-US" sz="1800">
                <a:latin typeface="UD デジタル 教科書体 NK-B" panose="02020700000000000000" pitchFamily="18" charset="-128"/>
                <a:ea typeface="UD デジタル 教科書体 NK-B" panose="02020700000000000000" pitchFamily="18" charset="-128"/>
              </a:rPr>
              <a:t>～体を動かしお腹を空かせよう～</a:t>
            </a:r>
            <a:endParaRPr lang="en-US" altLang="ja-JP" sz="1800">
              <a:latin typeface="UD デジタル 教科書体 NK-B" panose="02020700000000000000" pitchFamily="18" charset="-128"/>
              <a:ea typeface="UD デジタル 教科書体 NK-B" panose="02020700000000000000" pitchFamily="18" charset="-128"/>
            </a:endParaRPr>
          </a:p>
        </p:txBody>
      </p:sp>
      <p:graphicFrame>
        <p:nvGraphicFramePr>
          <p:cNvPr id="52" name="表 51">
            <a:extLst>
              <a:ext uri="{FF2B5EF4-FFF2-40B4-BE49-F238E27FC236}">
                <a16:creationId xmlns:a16="http://schemas.microsoft.com/office/drawing/2014/main" id="{D9F21AA6-47ED-2DC3-E425-A403ABAA53D3}"/>
              </a:ext>
            </a:extLst>
          </p:cNvPr>
          <p:cNvGraphicFramePr>
            <a:graphicFrameLocks noGrp="1"/>
          </p:cNvGraphicFramePr>
          <p:nvPr>
            <p:extLst>
              <p:ext uri="{D42A27DB-BD31-4B8C-83A1-F6EECF244321}">
                <p14:modId xmlns:p14="http://schemas.microsoft.com/office/powerpoint/2010/main" val="2597420216"/>
              </p:ext>
            </p:extLst>
          </p:nvPr>
        </p:nvGraphicFramePr>
        <p:xfrm>
          <a:off x="289414" y="1467469"/>
          <a:ext cx="9251578" cy="1453466"/>
        </p:xfrm>
        <a:graphic>
          <a:graphicData uri="http://schemas.openxmlformats.org/drawingml/2006/table">
            <a:tbl>
              <a:tblPr firstRow="1" bandRow="1">
                <a:tableStyleId>{5C22544A-7EE6-4342-B048-85BDC9FD1C3A}</a:tableStyleId>
              </a:tblPr>
              <a:tblGrid>
                <a:gridCol w="850234">
                  <a:extLst>
                    <a:ext uri="{9D8B030D-6E8A-4147-A177-3AD203B41FA5}">
                      <a16:colId xmlns:a16="http://schemas.microsoft.com/office/drawing/2014/main" val="430314721"/>
                    </a:ext>
                  </a:extLst>
                </a:gridCol>
                <a:gridCol w="2427669">
                  <a:extLst>
                    <a:ext uri="{9D8B030D-6E8A-4147-A177-3AD203B41FA5}">
                      <a16:colId xmlns:a16="http://schemas.microsoft.com/office/drawing/2014/main" val="3797009644"/>
                    </a:ext>
                  </a:extLst>
                </a:gridCol>
                <a:gridCol w="3323810">
                  <a:extLst>
                    <a:ext uri="{9D8B030D-6E8A-4147-A177-3AD203B41FA5}">
                      <a16:colId xmlns:a16="http://schemas.microsoft.com/office/drawing/2014/main" val="936380815"/>
                    </a:ext>
                  </a:extLst>
                </a:gridCol>
                <a:gridCol w="2649865">
                  <a:extLst>
                    <a:ext uri="{9D8B030D-6E8A-4147-A177-3AD203B41FA5}">
                      <a16:colId xmlns:a16="http://schemas.microsoft.com/office/drawing/2014/main" val="3722184707"/>
                    </a:ext>
                  </a:extLst>
                </a:gridCol>
              </a:tblGrid>
              <a:tr h="250680">
                <a:tc>
                  <a:txBody>
                    <a:bodyPr/>
                    <a:lstStyle/>
                    <a:p>
                      <a:pPr algn="ctr"/>
                      <a:r>
                        <a:rPr kumimoji="1" lang="ja-JP" altLang="en-US" sz="1200">
                          <a:latin typeface="UD デジタル 教科書体 NK-B" panose="02020700000000000000" pitchFamily="18" charset="-128"/>
                          <a:ea typeface="UD デジタル 教科書体 NK-B" panose="02020700000000000000" pitchFamily="18" charset="-128"/>
                        </a:rPr>
                        <a:t>時刻</a:t>
                      </a:r>
                    </a:p>
                  </a:txBody>
                  <a:tcPr/>
                </a:tc>
                <a:tc>
                  <a:txBody>
                    <a:bodyPr/>
                    <a:lstStyle/>
                    <a:p>
                      <a:pPr algn="ctr"/>
                      <a:r>
                        <a:rPr kumimoji="1" lang="ja-JP" altLang="en-US" sz="1200">
                          <a:latin typeface="UD デジタル 教科書体 NK-B" panose="02020700000000000000" pitchFamily="18" charset="-128"/>
                          <a:ea typeface="UD デジタル 教科書体 NK-B" panose="02020700000000000000" pitchFamily="18" charset="-128"/>
                        </a:rPr>
                        <a:t>走る方</a:t>
                      </a:r>
                    </a:p>
                  </a:txBody>
                  <a:tcPr/>
                </a:tc>
                <a:tc>
                  <a:txBody>
                    <a:bodyPr/>
                    <a:lstStyle/>
                    <a:p>
                      <a:pPr algn="ctr"/>
                      <a:r>
                        <a:rPr kumimoji="1" lang="ja-JP" altLang="en-US" sz="1200">
                          <a:latin typeface="UD デジタル 教科書体 NK-B" panose="02020700000000000000" pitchFamily="18" charset="-128"/>
                          <a:ea typeface="UD デジタル 教科書体 NK-B" panose="02020700000000000000" pitchFamily="18" charset="-128"/>
                        </a:rPr>
                        <a:t>歩く方</a:t>
                      </a:r>
                    </a:p>
                  </a:txBody>
                  <a:tcPr/>
                </a:tc>
                <a:tc>
                  <a:txBody>
                    <a:bodyPr/>
                    <a:lstStyle/>
                    <a:p>
                      <a:pPr algn="ctr"/>
                      <a:r>
                        <a:rPr kumimoji="1" lang="ja-JP" altLang="en-US" sz="1200">
                          <a:latin typeface="UD デジタル 教科書体 NK-B" panose="02020700000000000000" pitchFamily="18" charset="-128"/>
                          <a:ea typeface="UD デジタル 教科書体 NK-B" panose="02020700000000000000" pitchFamily="18" charset="-128"/>
                        </a:rPr>
                        <a:t>運動</a:t>
                      </a:r>
                      <a:r>
                        <a:rPr kumimoji="1" lang="en-US" altLang="ja-JP" sz="1200">
                          <a:latin typeface="UD デジタル 教科書体 NK-B" panose="02020700000000000000" pitchFamily="18" charset="-128"/>
                          <a:ea typeface="UD デジタル 教科書体 NK-B" panose="02020700000000000000" pitchFamily="18" charset="-128"/>
                        </a:rPr>
                        <a:t>NG</a:t>
                      </a:r>
                      <a:r>
                        <a:rPr kumimoji="1" lang="ja-JP" altLang="en-US" sz="1200">
                          <a:latin typeface="UD デジタル 教科書体 NK-B" panose="02020700000000000000" pitchFamily="18" charset="-128"/>
                          <a:ea typeface="UD デジタル 教科書体 NK-B" panose="02020700000000000000" pitchFamily="18" charset="-128"/>
                        </a:rPr>
                        <a:t>な方</a:t>
                      </a:r>
                    </a:p>
                  </a:txBody>
                  <a:tcPr/>
                </a:tc>
                <a:extLst>
                  <a:ext uri="{0D108BD9-81ED-4DB2-BD59-A6C34878D82A}">
                    <a16:rowId xmlns:a16="http://schemas.microsoft.com/office/drawing/2014/main" val="4009519205"/>
                  </a:ext>
                </a:extLst>
              </a:tr>
              <a:tr h="304146">
                <a:tc>
                  <a:txBody>
                    <a:bodyPr/>
                    <a:lstStyle/>
                    <a:p>
                      <a:r>
                        <a:rPr kumimoji="1" lang="en-US" altLang="ja-JP" sz="1200">
                          <a:latin typeface="UD デジタル 教科書体 NK-B" panose="02020700000000000000" pitchFamily="18" charset="-128"/>
                          <a:ea typeface="UD デジタル 教科書体 NK-B" panose="02020700000000000000" pitchFamily="18" charset="-128"/>
                        </a:rPr>
                        <a:t>8:30</a:t>
                      </a:r>
                      <a:endParaRPr kumimoji="1" lang="ja-JP" altLang="en-US" sz="120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1200" b="1">
                          <a:latin typeface="UD デジタル 教科書体 NK-B" panose="02020700000000000000" pitchFamily="18" charset="-128"/>
                          <a:ea typeface="UD デジタル 教科書体 NK-B" panose="02020700000000000000" pitchFamily="18" charset="-128"/>
                        </a:rPr>
                        <a:t>１周ゆっくりジョギング（約１８分）</a:t>
                      </a:r>
                      <a:endParaRPr kumimoji="1" lang="ja-JP" altLang="en-US" sz="120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1200" b="1">
                          <a:latin typeface="UD デジタル 教科書体 NK-B" panose="02020700000000000000" pitchFamily="18" charset="-128"/>
                          <a:ea typeface="UD デジタル 教科書体 NK-B" panose="02020700000000000000" pitchFamily="18" charset="-128"/>
                        </a:rPr>
                        <a:t>１周体験</a:t>
                      </a:r>
                      <a:r>
                        <a:rPr kumimoji="1" lang="en-US" altLang="ja-JP" sz="1200" b="1">
                          <a:latin typeface="UD デジタル 教科書体 NK-B" panose="02020700000000000000" pitchFamily="18" charset="-128"/>
                          <a:ea typeface="UD デジタル 教科書体 NK-B" panose="02020700000000000000" pitchFamily="18" charset="-128"/>
                        </a:rPr>
                        <a:t>walk</a:t>
                      </a:r>
                      <a:r>
                        <a:rPr kumimoji="1" lang="ja-JP" altLang="en-US" sz="1200">
                          <a:latin typeface="UD デジタル 教科書体 NK-B" panose="02020700000000000000" pitchFamily="18" charset="-128"/>
                          <a:ea typeface="UD デジタル 教科書体 NK-B" panose="02020700000000000000" pitchFamily="18" charset="-128"/>
                        </a:rPr>
                        <a:t>（約３０分）</a:t>
                      </a:r>
                    </a:p>
                  </a:txBody>
                  <a:tcPr anchor="ctr"/>
                </a:tc>
                <a:tc>
                  <a:txBody>
                    <a:bodyPr/>
                    <a:lstStyle/>
                    <a:p>
                      <a:pPr algn="ctr"/>
                      <a:r>
                        <a:rPr kumimoji="1" lang="ja-JP" altLang="en-US" sz="1200">
                          <a:latin typeface="UD デジタル 教科書体 NK-B" panose="02020700000000000000" pitchFamily="18" charset="-128"/>
                          <a:ea typeface="UD デジタル 教科書体 NK-B" panose="02020700000000000000" pitchFamily="18" charset="-128"/>
                        </a:rPr>
                        <a:t>９：００集合</a:t>
                      </a:r>
                    </a:p>
                  </a:txBody>
                  <a:tcPr anchor="ctr"/>
                </a:tc>
                <a:extLst>
                  <a:ext uri="{0D108BD9-81ED-4DB2-BD59-A6C34878D82A}">
                    <a16:rowId xmlns:a16="http://schemas.microsoft.com/office/drawing/2014/main" val="4279223357"/>
                  </a:ext>
                </a:extLst>
              </a:tr>
              <a:tr h="417800">
                <a:tc>
                  <a:txBody>
                    <a:bodyPr/>
                    <a:lstStyle/>
                    <a:p>
                      <a:r>
                        <a:rPr kumimoji="1" lang="en-US" altLang="ja-JP" sz="1200">
                          <a:latin typeface="UD デジタル 教科書体 NK-B" panose="02020700000000000000" pitchFamily="18" charset="-128"/>
                          <a:ea typeface="UD デジタル 教科書体 NK-B" panose="02020700000000000000" pitchFamily="18" charset="-128"/>
                        </a:rPr>
                        <a:t>9:15</a:t>
                      </a:r>
                      <a:r>
                        <a:rPr kumimoji="1" lang="ja-JP" altLang="en-US" sz="1200">
                          <a:latin typeface="UD デジタル 教科書体 NK-B" panose="02020700000000000000" pitchFamily="18" charset="-128"/>
                          <a:ea typeface="UD デジタル 教科書体 NK-B" panose="02020700000000000000" pitchFamily="18" charset="-128"/>
                        </a:rPr>
                        <a:t>～</a:t>
                      </a:r>
                    </a:p>
                  </a:txBody>
                  <a:tcPr anchor="ctr"/>
                </a:tc>
                <a:tc>
                  <a:txBody>
                    <a:bodyPr/>
                    <a:lstStyle/>
                    <a:p>
                      <a:pPr algn="ctr"/>
                      <a:r>
                        <a:rPr kumimoji="1" lang="ja-JP" altLang="en-US" sz="1200" b="1">
                          <a:latin typeface="UD デジタル 教科書体 NK-B" panose="02020700000000000000" pitchFamily="18" charset="-128"/>
                          <a:ea typeface="UD デジタル 教科書体 NK-B" panose="02020700000000000000" pitchFamily="18" charset="-128"/>
                        </a:rPr>
                        <a:t>２周を各自のペースでラン</a:t>
                      </a:r>
                      <a:endParaRPr kumimoji="1" lang="en-US" altLang="ja-JP" sz="1200" b="1">
                        <a:latin typeface="UD デジタル 教科書体 NK-B" panose="02020700000000000000" pitchFamily="18" charset="-128"/>
                        <a:ea typeface="UD デジタル 教科書体 NK-B" panose="02020700000000000000" pitchFamily="18" charset="-128"/>
                      </a:endParaRPr>
                    </a:p>
                    <a:p>
                      <a:pPr algn="ctr"/>
                      <a:r>
                        <a:rPr kumimoji="1" lang="ja-JP" altLang="en-US" sz="1200" b="1">
                          <a:latin typeface="UD デジタル 教科書体 NK-B" panose="02020700000000000000" pitchFamily="18" charset="-128"/>
                          <a:ea typeface="UD デジタル 教科書体 NK-B" panose="02020700000000000000" pitchFamily="18" charset="-128"/>
                        </a:rPr>
                        <a:t>（全社駅伝目指す方は全力勝負！）</a:t>
                      </a:r>
                      <a:endParaRPr kumimoji="1" lang="en-US" altLang="ja-JP" sz="1200" b="1">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1200" b="1">
                          <a:latin typeface="UD デジタル 教科書体 NK-B" panose="02020700000000000000" pitchFamily="18" charset="-128"/>
                          <a:ea typeface="UD デジタル 教科書体 NK-B" panose="02020700000000000000" pitchFamily="18" charset="-128"/>
                        </a:rPr>
                        <a:t>１周</a:t>
                      </a:r>
                      <a:r>
                        <a:rPr kumimoji="1" lang="en-US" altLang="ja-JP" sz="1200" b="1">
                          <a:latin typeface="UD デジタル 教科書体 NK-B" panose="02020700000000000000" pitchFamily="18" charset="-128"/>
                          <a:ea typeface="UD デジタル 教科書体 NK-B" panose="02020700000000000000" pitchFamily="18" charset="-128"/>
                        </a:rPr>
                        <a:t>walk</a:t>
                      </a:r>
                      <a:r>
                        <a:rPr kumimoji="1" lang="ja-JP" altLang="en-US" sz="1200" b="1">
                          <a:latin typeface="UD デジタル 教科書体 NK-B" panose="02020700000000000000" pitchFamily="18" charset="-128"/>
                          <a:ea typeface="UD デジタル 教科書体 NK-B" panose="02020700000000000000" pitchFamily="18" charset="-128"/>
                        </a:rPr>
                        <a:t>しながら走っている方をついでに応援</a:t>
                      </a:r>
                      <a:endParaRPr kumimoji="1" lang="en-US" altLang="ja-JP" sz="1200" b="1">
                        <a:latin typeface="UD デジタル 教科書体 NK-B" panose="02020700000000000000" pitchFamily="18" charset="-128"/>
                        <a:ea typeface="UD デジタル 教科書体 NK-B" panose="02020700000000000000" pitchFamily="18" charset="-128"/>
                      </a:endParaRPr>
                    </a:p>
                    <a:p>
                      <a:pPr algn="ctr"/>
                      <a:r>
                        <a:rPr kumimoji="1" lang="ja-JP" altLang="en-US" sz="1200" b="1">
                          <a:latin typeface="UD デジタル 教科書体 NK-B" panose="02020700000000000000" pitchFamily="18" charset="-128"/>
                          <a:ea typeface="UD デジタル 教科書体 NK-B" panose="02020700000000000000" pitchFamily="18" charset="-128"/>
                        </a:rPr>
                        <a:t>（駅伝選手の速さを体感しよう！）</a:t>
                      </a:r>
                      <a:endParaRPr kumimoji="1" lang="en-US" altLang="ja-JP" sz="1200" b="1">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1200" b="1">
                          <a:latin typeface="UD デジタル 教科書体 NK-B" panose="02020700000000000000" pitchFamily="18" charset="-128"/>
                          <a:ea typeface="UD デジタル 教科書体 NK-B" panose="02020700000000000000" pitchFamily="18" charset="-128"/>
                        </a:rPr>
                        <a:t>走っている方、歩いている方を応援</a:t>
                      </a:r>
                      <a:endParaRPr kumimoji="1" lang="en-US" altLang="ja-JP" sz="1200" b="1">
                        <a:latin typeface="UD デジタル 教科書体 NK-B" panose="02020700000000000000" pitchFamily="18" charset="-128"/>
                        <a:ea typeface="UD デジタル 教科書体 NK-B" panose="02020700000000000000" pitchFamily="18" charset="-128"/>
                      </a:endParaRPr>
                    </a:p>
                    <a:p>
                      <a:pPr algn="ctr"/>
                      <a:r>
                        <a:rPr kumimoji="1" lang="ja-JP" altLang="en-US" sz="1200" b="1">
                          <a:latin typeface="UD デジタル 教科書体 NK-B" panose="02020700000000000000" pitchFamily="18" charset="-128"/>
                          <a:ea typeface="UD デジタル 教科書体 NK-B" panose="02020700000000000000" pitchFamily="18" charset="-128"/>
                        </a:rPr>
                        <a:t>（声を出してカロリー消費！？）</a:t>
                      </a:r>
                      <a:endParaRPr kumimoji="1" lang="en-US" altLang="ja-JP" sz="1200" b="1">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51817017"/>
                  </a:ext>
                </a:extLst>
              </a:tr>
              <a:tr h="417800">
                <a:tc>
                  <a:txBody>
                    <a:bodyPr/>
                    <a:lstStyle/>
                    <a:p>
                      <a:r>
                        <a:rPr kumimoji="1" lang="en-US" altLang="ja-JP" sz="1200">
                          <a:latin typeface="UD デジタル 教科書体 NK-B" panose="02020700000000000000" pitchFamily="18" charset="-128"/>
                          <a:ea typeface="UD デジタル 教科書体 NK-B" panose="02020700000000000000" pitchFamily="18" charset="-128"/>
                        </a:rPr>
                        <a:t>10:00</a:t>
                      </a:r>
                      <a:r>
                        <a:rPr kumimoji="1" lang="ja-JP" altLang="en-US" sz="1200">
                          <a:latin typeface="UD デジタル 教科書体 NK-B" panose="02020700000000000000" pitchFamily="18" charset="-128"/>
                          <a:ea typeface="UD デジタル 教科書体 NK-B" panose="02020700000000000000" pitchFamily="18" charset="-128"/>
                        </a:rPr>
                        <a:t>～</a:t>
                      </a:r>
                    </a:p>
                  </a:txBody>
                  <a:tcPr anchor="ctr"/>
                </a:tc>
                <a:tc gridSpan="3">
                  <a:txBody>
                    <a:bodyPr/>
                    <a:lstStyle/>
                    <a:p>
                      <a:pPr algn="ctr"/>
                      <a:r>
                        <a:rPr kumimoji="1" lang="ja-JP" altLang="en-US" sz="1200" b="0">
                          <a:latin typeface="UD デジタル 教科書体 NK-B" panose="02020700000000000000" pitchFamily="18" charset="-128"/>
                          <a:ea typeface="UD デジタル 教科書体 NK-B" panose="02020700000000000000" pitchFamily="18" charset="-128"/>
                        </a:rPr>
                        <a:t>解散し各自クールダウンや着替え、猿投アドベンチャーフィールドへ移動（車で１５分）</a:t>
                      </a:r>
                    </a:p>
                  </a:txBody>
                  <a:tcPr anchor="ctr"/>
                </a:tc>
                <a:tc hMerge="1">
                  <a:txBody>
                    <a:bodyPr/>
                    <a:lstStyle/>
                    <a:p>
                      <a:endParaRPr kumimoji="1" lang="ja-JP" altLang="en-US" sz="1200" b="0">
                        <a:latin typeface="UD デジタル 教科書体 NK-B" panose="02020700000000000000" pitchFamily="18" charset="-128"/>
                        <a:ea typeface="UD デジタル 教科書体 NK-B" panose="02020700000000000000" pitchFamily="18" charset="-128"/>
                      </a:endParaRPr>
                    </a:p>
                  </a:txBody>
                  <a:tcPr anchor="ctr"/>
                </a:tc>
                <a:tc hMerge="1">
                  <a:txBody>
                    <a:bodyPr/>
                    <a:lstStyle/>
                    <a:p>
                      <a:endParaRPr kumimoji="1" lang="ja-JP" altLang="en-US" sz="1200" b="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448109307"/>
                  </a:ext>
                </a:extLst>
              </a:tr>
            </a:tbl>
          </a:graphicData>
        </a:graphic>
      </p:graphicFrame>
      <p:sp>
        <p:nvSpPr>
          <p:cNvPr id="2" name="テキスト ボックス 1">
            <a:extLst>
              <a:ext uri="{FF2B5EF4-FFF2-40B4-BE49-F238E27FC236}">
                <a16:creationId xmlns:a16="http://schemas.microsoft.com/office/drawing/2014/main" id="{F670F3C5-4841-BE72-5C3E-7297EB1403AB}"/>
              </a:ext>
            </a:extLst>
          </p:cNvPr>
          <p:cNvSpPr txBox="1"/>
          <p:nvPr/>
        </p:nvSpPr>
        <p:spPr>
          <a:xfrm>
            <a:off x="4517902" y="170792"/>
            <a:ext cx="536484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ja-JP" sz="2000" b="1">
                <a:latin typeface="UD デジタル 教科書体 NK-B" panose="02020700000000000000" pitchFamily="18" charset="-128"/>
                <a:ea typeface="UD デジタル 教科書体 NK-B" panose="02020700000000000000" pitchFamily="18" charset="-128"/>
              </a:rPr>
              <a:t>8:30 </a:t>
            </a:r>
            <a:r>
              <a:rPr lang="ja-JP" altLang="en-US" sz="2000" b="1">
                <a:latin typeface="UD デジタル 教科書体 NK-B" panose="02020700000000000000" pitchFamily="18" charset="-128"/>
                <a:ea typeface="UD デジタル 教科書体 NK-B" panose="02020700000000000000" pitchFamily="18" charset="-128"/>
              </a:rPr>
              <a:t>スポーツセンター野球場裏集合</a:t>
            </a:r>
            <a:endParaRPr lang="en-US" altLang="ja-JP" sz="2000" b="1">
              <a:latin typeface="UD デジタル 教科書体 NK-B" panose="02020700000000000000" pitchFamily="18" charset="-128"/>
              <a:ea typeface="UD デジタル 教科書体 NK-B" panose="02020700000000000000" pitchFamily="18" charset="-128"/>
            </a:endParaRPr>
          </a:p>
          <a:p>
            <a:r>
              <a:rPr lang="ja-JP" altLang="en-US" sz="1600" b="1">
                <a:latin typeface="UD デジタル 教科書体 NK-B" panose="02020700000000000000" pitchFamily="18" charset="-128"/>
                <a:ea typeface="UD デジタル 教科書体 NK-B" panose="02020700000000000000" pitchFamily="18" charset="-128"/>
              </a:rPr>
              <a:t>（運動</a:t>
            </a:r>
            <a:r>
              <a:rPr lang="en-US" altLang="ja-JP" sz="1600" b="1">
                <a:latin typeface="UD デジタル 教科書体 NK-B" panose="02020700000000000000" pitchFamily="18" charset="-128"/>
                <a:ea typeface="UD デジタル 教科書体 NK-B" panose="02020700000000000000" pitchFamily="18" charset="-128"/>
              </a:rPr>
              <a:t>NG</a:t>
            </a:r>
            <a:r>
              <a:rPr lang="ja-JP" altLang="en-US" sz="1600" b="1">
                <a:latin typeface="UD デジタル 教科書体 NK-B" panose="02020700000000000000" pitchFamily="18" charset="-128"/>
                <a:ea typeface="UD デジタル 教科書体 NK-B" panose="02020700000000000000" pitchFamily="18" charset="-128"/>
              </a:rPr>
              <a:t>な方</a:t>
            </a:r>
            <a:r>
              <a:rPr lang="en-US" altLang="ja-JP" sz="1600" b="1">
                <a:latin typeface="UD デジタル 教科書体 NK-B" panose="02020700000000000000" pitchFamily="18" charset="-128"/>
                <a:ea typeface="UD デジタル 教科書体 NK-B" panose="02020700000000000000" pitchFamily="18" charset="-128"/>
              </a:rPr>
              <a:t>/</a:t>
            </a:r>
            <a:r>
              <a:rPr lang="ja-JP" altLang="en-US" sz="1600" b="1">
                <a:latin typeface="UD デジタル 教科書体 NK-B" panose="02020700000000000000" pitchFamily="18" charset="-128"/>
                <a:ea typeface="UD デジタル 教科書体 NK-B" panose="02020700000000000000" pitchFamily="18" charset="-128"/>
              </a:rPr>
              <a:t>応援のみの方は</a:t>
            </a:r>
            <a:r>
              <a:rPr lang="en-US" altLang="ja-JP" sz="1600" b="1">
                <a:latin typeface="UD デジタル 教科書体 NK-B" panose="02020700000000000000" pitchFamily="18" charset="-128"/>
                <a:ea typeface="UD デジタル 教科書体 NK-B" panose="02020700000000000000" pitchFamily="18" charset="-128"/>
              </a:rPr>
              <a:t>9:00</a:t>
            </a:r>
            <a:r>
              <a:rPr lang="ja-JP" altLang="en-US" sz="1600" b="1">
                <a:latin typeface="UD デジタル 教科書体 NK-B" panose="02020700000000000000" pitchFamily="18" charset="-128"/>
                <a:ea typeface="UD デジタル 教科書体 NK-B" panose="02020700000000000000" pitchFamily="18" charset="-128"/>
              </a:rPr>
              <a:t>集合）</a:t>
            </a:r>
            <a:endParaRPr lang="en-US" altLang="ja-JP" sz="16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15957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台の上にある数種類の野菜&#10;&#10;低い精度で自動的に生成された説明">
            <a:extLst>
              <a:ext uri="{FF2B5EF4-FFF2-40B4-BE49-F238E27FC236}">
                <a16:creationId xmlns:a16="http://schemas.microsoft.com/office/drawing/2014/main" id="{0E8C3163-7EFF-E2B7-FD35-3D3BBB3CB2A1}"/>
              </a:ext>
            </a:extLst>
          </p:cNvPr>
          <p:cNvPicPr>
            <a:picLocks noChangeAspect="1"/>
          </p:cNvPicPr>
          <p:nvPr/>
        </p:nvPicPr>
        <p:blipFill>
          <a:blip r:embed="rId3"/>
          <a:stretch>
            <a:fillRect/>
          </a:stretch>
        </p:blipFill>
        <p:spPr>
          <a:xfrm>
            <a:off x="357185" y="806942"/>
            <a:ext cx="7228828" cy="3159043"/>
          </a:xfrm>
          <a:prstGeom prst="rect">
            <a:avLst/>
          </a:prstGeom>
          <a:ln>
            <a:noFill/>
          </a:ln>
          <a:effectLst>
            <a:softEdge rad="112500"/>
          </a:effectLst>
        </p:spPr>
      </p:pic>
      <p:sp>
        <p:nvSpPr>
          <p:cNvPr id="5" name="テキスト ボックス 4">
            <a:extLst>
              <a:ext uri="{FF2B5EF4-FFF2-40B4-BE49-F238E27FC236}">
                <a16:creationId xmlns:a16="http://schemas.microsoft.com/office/drawing/2014/main" id="{AA97B90F-D05F-8BB3-CC2E-0C6EBDBBEB4B}"/>
              </a:ext>
            </a:extLst>
          </p:cNvPr>
          <p:cNvSpPr txBox="1"/>
          <p:nvPr/>
        </p:nvSpPr>
        <p:spPr>
          <a:xfrm>
            <a:off x="84616" y="4065630"/>
            <a:ext cx="8910222" cy="369332"/>
          </a:xfrm>
          <a:prstGeom prst="rect">
            <a:avLst/>
          </a:prstGeom>
          <a:noFill/>
        </p:spPr>
        <p:txBody>
          <a:bodyPr wrap="square">
            <a:spAutoFit/>
          </a:bodyPr>
          <a:lstStyle/>
          <a:p>
            <a:r>
              <a:rPr lang="ja-JP" altLang="en-US"/>
              <a:t>■</a:t>
            </a:r>
            <a:r>
              <a:rPr lang="en-US" altLang="ja-JP" b="1"/>
              <a:t>HP</a:t>
            </a:r>
            <a:r>
              <a:rPr lang="ja-JP" altLang="en-US" b="1"/>
              <a:t>リンク　⇒　</a:t>
            </a:r>
            <a:r>
              <a:rPr lang="ja-JP" altLang="en-US">
                <a:hlinkClick r:id="rId4"/>
              </a:rPr>
              <a:t>バーベキュー </a:t>
            </a:r>
            <a:r>
              <a:rPr lang="en-US" altLang="ja-JP">
                <a:hlinkClick r:id="rId4"/>
              </a:rPr>
              <a:t>| </a:t>
            </a:r>
            <a:r>
              <a:rPr lang="ja-JP" altLang="en-US">
                <a:hlinkClick r:id="rId4"/>
              </a:rPr>
              <a:t>さなげアドベンチャーフィールド </a:t>
            </a:r>
            <a:r>
              <a:rPr lang="en-US" altLang="ja-JP">
                <a:hlinkClick r:id="rId4"/>
              </a:rPr>
              <a:t>(lc-saf.co.jp)</a:t>
            </a:r>
            <a:endParaRPr lang="ja-JP" altLang="en-US"/>
          </a:p>
        </p:txBody>
      </p:sp>
      <p:pic>
        <p:nvPicPr>
          <p:cNvPr id="9" name="図 8" descr="ダイアグラム&#10;&#10;自動的に生成された説明">
            <a:extLst>
              <a:ext uri="{FF2B5EF4-FFF2-40B4-BE49-F238E27FC236}">
                <a16:creationId xmlns:a16="http://schemas.microsoft.com/office/drawing/2014/main" id="{20F5A3DA-191D-910F-912C-52C6DFBC93AB}"/>
              </a:ext>
            </a:extLst>
          </p:cNvPr>
          <p:cNvPicPr>
            <a:picLocks noChangeAspect="1"/>
          </p:cNvPicPr>
          <p:nvPr/>
        </p:nvPicPr>
        <p:blipFill>
          <a:blip r:embed="rId5"/>
          <a:stretch>
            <a:fillRect/>
          </a:stretch>
        </p:blipFill>
        <p:spPr>
          <a:xfrm>
            <a:off x="7669567" y="4434962"/>
            <a:ext cx="4460985" cy="2233216"/>
          </a:xfrm>
          <a:prstGeom prst="rect">
            <a:avLst/>
          </a:prstGeom>
          <a:ln>
            <a:noFill/>
          </a:ln>
          <a:effectLst>
            <a:softEdge rad="112500"/>
          </a:effectLst>
        </p:spPr>
      </p:pic>
      <p:pic>
        <p:nvPicPr>
          <p:cNvPr id="2054" name="Picture 6" descr="マップピンイラスト｜無料イラスト・フリー素材なら「イラストAC」">
            <a:extLst>
              <a:ext uri="{FF2B5EF4-FFF2-40B4-BE49-F238E27FC236}">
                <a16:creationId xmlns:a16="http://schemas.microsoft.com/office/drawing/2014/main" id="{9B63F966-A15D-B58B-7231-CA6ADE03D3B8}"/>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2059" b="95000" l="10000" r="90000">
                        <a14:foregroundMark x1="40000" y1="6765" x2="53529" y2="6765"/>
                        <a14:foregroundMark x1="50000" y1="92647" x2="50294" y2="95294"/>
                        <a14:foregroundMark x1="49706" y1="2059" x2="53235" y2="2059"/>
                        <a14:foregroundMark x1="52941" y1="25588" x2="51471" y2="35000"/>
                        <a14:foregroundMark x1="45000" y1="23824" x2="44706" y2="42647"/>
                        <a14:foregroundMark x1="44706" y1="42647" x2="59118" y2="33529"/>
                        <a14:foregroundMark x1="59118" y1="33529" x2="49118" y2="28824"/>
                        <a14:foregroundMark x1="52647" y1="25588" x2="60294" y2="40000"/>
                        <a14:foregroundMark x1="60294" y1="40000" x2="44706" y2="45882"/>
                        <a14:foregroundMark x1="44706" y1="45882" x2="38824" y2="36765"/>
                      </a14:backgroundRemoval>
                    </a14:imgEffect>
                  </a14:imgLayer>
                </a14:imgProps>
              </a:ext>
              <a:ext uri="{28A0092B-C50C-407E-A947-70E740481C1C}">
                <a14:useLocalDpi xmlns:a14="http://schemas.microsoft.com/office/drawing/2010/main" val="0"/>
              </a:ext>
            </a:extLst>
          </a:blip>
          <a:srcRect/>
          <a:stretch>
            <a:fillRect/>
          </a:stretch>
        </p:blipFill>
        <p:spPr bwMode="auto">
          <a:xfrm>
            <a:off x="10721408" y="4637165"/>
            <a:ext cx="627169" cy="627169"/>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四角形 12">
            <a:extLst>
              <a:ext uri="{FF2B5EF4-FFF2-40B4-BE49-F238E27FC236}">
                <a16:creationId xmlns:a16="http://schemas.microsoft.com/office/drawing/2014/main" id="{51924151-94A4-268E-6D33-C62C5A58FAFF}"/>
              </a:ext>
            </a:extLst>
          </p:cNvPr>
          <p:cNvSpPr/>
          <p:nvPr/>
        </p:nvSpPr>
        <p:spPr>
          <a:xfrm>
            <a:off x="8535096" y="6167270"/>
            <a:ext cx="825623" cy="337351"/>
          </a:xfrm>
          <a:prstGeom prst="wedgeRectCallout">
            <a:avLst>
              <a:gd name="adj1" fmla="val -13306"/>
              <a:gd name="adj2" fmla="val -8223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浄水駅</a:t>
            </a:r>
          </a:p>
        </p:txBody>
      </p:sp>
      <p:sp>
        <p:nvSpPr>
          <p:cNvPr id="15" name="吹き出し: 四角形 14">
            <a:extLst>
              <a:ext uri="{FF2B5EF4-FFF2-40B4-BE49-F238E27FC236}">
                <a16:creationId xmlns:a16="http://schemas.microsoft.com/office/drawing/2014/main" id="{0EFA7BE2-FB49-A952-ABDB-D799D0F955B7}"/>
              </a:ext>
            </a:extLst>
          </p:cNvPr>
          <p:cNvSpPr/>
          <p:nvPr/>
        </p:nvSpPr>
        <p:spPr>
          <a:xfrm>
            <a:off x="8618765" y="4699309"/>
            <a:ext cx="2102643" cy="627169"/>
          </a:xfrm>
          <a:prstGeom prst="wedgeRectCallout">
            <a:avLst>
              <a:gd name="adj1" fmla="val 55699"/>
              <a:gd name="adj2" fmla="val -23639"/>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200" b="1">
                <a:solidFill>
                  <a:schemeClr val="tx1"/>
                </a:solidFill>
              </a:rPr>
              <a:t>トヨタスポーツセンタから</a:t>
            </a:r>
            <a:endParaRPr kumimoji="1" lang="en-US" altLang="ja-JP" sz="1200" b="1">
              <a:solidFill>
                <a:schemeClr val="tx1"/>
              </a:solidFill>
            </a:endParaRPr>
          </a:p>
          <a:p>
            <a:r>
              <a:rPr lang="ja-JP" altLang="en-US" sz="1200" b="1">
                <a:solidFill>
                  <a:schemeClr val="tx1"/>
                </a:solidFill>
              </a:rPr>
              <a:t>車で約</a:t>
            </a:r>
            <a:r>
              <a:rPr lang="en-US" altLang="ja-JP" sz="1200" b="1">
                <a:solidFill>
                  <a:schemeClr val="tx1"/>
                </a:solidFill>
              </a:rPr>
              <a:t>15</a:t>
            </a:r>
            <a:r>
              <a:rPr lang="ja-JP" altLang="en-US" sz="1200" b="1">
                <a:solidFill>
                  <a:schemeClr val="tx1"/>
                </a:solidFill>
              </a:rPr>
              <a:t>分</a:t>
            </a:r>
            <a:endParaRPr kumimoji="1" lang="ja-JP" altLang="en-US" sz="1200" b="1">
              <a:solidFill>
                <a:schemeClr val="tx1"/>
              </a:solidFill>
            </a:endParaRPr>
          </a:p>
        </p:txBody>
      </p:sp>
      <p:pic>
        <p:nvPicPr>
          <p:cNvPr id="4" name="図 3">
            <a:extLst>
              <a:ext uri="{FF2B5EF4-FFF2-40B4-BE49-F238E27FC236}">
                <a16:creationId xmlns:a16="http://schemas.microsoft.com/office/drawing/2014/main" id="{F1865209-D3DD-5383-077C-FF8D9CE81AE7}"/>
              </a:ext>
            </a:extLst>
          </p:cNvPr>
          <p:cNvPicPr>
            <a:picLocks noChangeAspect="1"/>
          </p:cNvPicPr>
          <p:nvPr/>
        </p:nvPicPr>
        <p:blipFill>
          <a:blip r:embed="rId8"/>
          <a:stretch>
            <a:fillRect/>
          </a:stretch>
        </p:blipFill>
        <p:spPr>
          <a:xfrm>
            <a:off x="84616" y="4521749"/>
            <a:ext cx="7584951" cy="2111275"/>
          </a:xfrm>
          <a:prstGeom prst="rect">
            <a:avLst/>
          </a:prstGeom>
          <a:ln>
            <a:noFill/>
          </a:ln>
          <a:effectLst>
            <a:softEdge rad="112500"/>
          </a:effectLst>
        </p:spPr>
      </p:pic>
      <p:sp>
        <p:nvSpPr>
          <p:cNvPr id="2" name="テキスト ボックス 1">
            <a:extLst>
              <a:ext uri="{FF2B5EF4-FFF2-40B4-BE49-F238E27FC236}">
                <a16:creationId xmlns:a16="http://schemas.microsoft.com/office/drawing/2014/main" id="{F5239429-83A4-CF57-A588-7123C8CF516C}"/>
              </a:ext>
            </a:extLst>
          </p:cNvPr>
          <p:cNvSpPr txBox="1"/>
          <p:nvPr/>
        </p:nvSpPr>
        <p:spPr>
          <a:xfrm>
            <a:off x="235391" y="37397"/>
            <a:ext cx="3847723" cy="738664"/>
          </a:xfrm>
          <a:prstGeom prst="rect">
            <a:avLst/>
          </a:prstGeom>
          <a:noFill/>
        </p:spPr>
        <p:txBody>
          <a:bodyPr wrap="square" rtlCol="0">
            <a:spAutoFit/>
          </a:bodyPr>
          <a:lstStyle/>
          <a:p>
            <a:r>
              <a:rPr kumimoji="1" lang="ja-JP" altLang="en-US" sz="2400" b="1">
                <a:latin typeface="UD デジタル 教科書体 NK-B" panose="02020700000000000000" pitchFamily="18" charset="-128"/>
                <a:ea typeface="UD デジタル 教科書体 NK-B" panose="02020700000000000000" pitchFamily="18" charset="-128"/>
              </a:rPr>
              <a:t>第２部</a:t>
            </a:r>
            <a:r>
              <a:rPr lang="ja-JP" altLang="en-US" sz="2400" b="1">
                <a:latin typeface="UD デジタル 教科書体 NK-B" panose="02020700000000000000" pitchFamily="18" charset="-128"/>
                <a:ea typeface="UD デジタル 教科書体 NK-B" panose="02020700000000000000" pitchFamily="18" charset="-128"/>
              </a:rPr>
              <a:t>　</a:t>
            </a:r>
            <a:r>
              <a:rPr lang="en-US" altLang="ja-JP" sz="2400" b="1">
                <a:latin typeface="UD デジタル 教科書体 NK-B" panose="02020700000000000000" pitchFamily="18" charset="-128"/>
                <a:ea typeface="UD デジタル 教科書体 NK-B" panose="02020700000000000000" pitchFamily="18" charset="-128"/>
              </a:rPr>
              <a:t>BBQ</a:t>
            </a:r>
            <a:r>
              <a:rPr lang="ja-JP" altLang="en-US" sz="2400" b="1">
                <a:latin typeface="UD デジタル 教科書体 NK-B" panose="02020700000000000000" pitchFamily="18" charset="-128"/>
                <a:ea typeface="UD デジタル 教科書体 NK-B" panose="02020700000000000000" pitchFamily="18" charset="-128"/>
              </a:rPr>
              <a:t>　＠さなげ</a:t>
            </a:r>
            <a:r>
              <a:rPr lang="en-US" altLang="ja-JP" sz="2400" b="1">
                <a:latin typeface="UD デジタル 教科書体 NK-B" panose="02020700000000000000" pitchFamily="18" charset="-128"/>
                <a:ea typeface="UD デジタル 教科書体 NK-B" panose="02020700000000000000" pitchFamily="18" charset="-128"/>
              </a:rPr>
              <a:t>AF</a:t>
            </a:r>
          </a:p>
          <a:p>
            <a:r>
              <a:rPr lang="ja-JP" altLang="en-US">
                <a:latin typeface="UD デジタル 教科書体 NK-B" panose="02020700000000000000" pitchFamily="18" charset="-128"/>
                <a:ea typeface="UD デジタル 教科書体 NK-B" panose="02020700000000000000" pitchFamily="18" charset="-128"/>
              </a:rPr>
              <a:t>　～美味しく食べて親睦を深めよう～</a:t>
            </a:r>
            <a:endParaRPr lang="en-US" altLang="ja-JP" sz="1400">
              <a:latin typeface="UD デジタル 教科書体 NK-B" panose="02020700000000000000" pitchFamily="18" charset="-128"/>
              <a:ea typeface="UD デジタル 教科書体 NK-B" panose="02020700000000000000" pitchFamily="18" charset="-128"/>
            </a:endParaRPr>
          </a:p>
        </p:txBody>
      </p:sp>
      <p:graphicFrame>
        <p:nvGraphicFramePr>
          <p:cNvPr id="6" name="表 4">
            <a:extLst>
              <a:ext uri="{FF2B5EF4-FFF2-40B4-BE49-F238E27FC236}">
                <a16:creationId xmlns:a16="http://schemas.microsoft.com/office/drawing/2014/main" id="{DAF5989E-153C-A89F-B49B-9384CA2234AE}"/>
              </a:ext>
            </a:extLst>
          </p:cNvPr>
          <p:cNvGraphicFramePr>
            <a:graphicFrameLocks noGrp="1"/>
          </p:cNvGraphicFramePr>
          <p:nvPr>
            <p:extLst>
              <p:ext uri="{D42A27DB-BD31-4B8C-83A1-F6EECF244321}">
                <p14:modId xmlns:p14="http://schemas.microsoft.com/office/powerpoint/2010/main" val="1081055255"/>
              </p:ext>
            </p:extLst>
          </p:nvPr>
        </p:nvGraphicFramePr>
        <p:xfrm>
          <a:off x="7669568" y="1934014"/>
          <a:ext cx="4460984" cy="1332962"/>
        </p:xfrm>
        <a:graphic>
          <a:graphicData uri="http://schemas.openxmlformats.org/drawingml/2006/table">
            <a:tbl>
              <a:tblPr firstRow="1" bandRow="1">
                <a:tableStyleId>{5C22544A-7EE6-4342-B048-85BDC9FD1C3A}</a:tableStyleId>
              </a:tblPr>
              <a:tblGrid>
                <a:gridCol w="1120348">
                  <a:extLst>
                    <a:ext uri="{9D8B030D-6E8A-4147-A177-3AD203B41FA5}">
                      <a16:colId xmlns:a16="http://schemas.microsoft.com/office/drawing/2014/main" val="2888972"/>
                    </a:ext>
                  </a:extLst>
                </a:gridCol>
                <a:gridCol w="3340636">
                  <a:extLst>
                    <a:ext uri="{9D8B030D-6E8A-4147-A177-3AD203B41FA5}">
                      <a16:colId xmlns:a16="http://schemas.microsoft.com/office/drawing/2014/main" val="1618264139"/>
                    </a:ext>
                  </a:extLst>
                </a:gridCol>
              </a:tblGrid>
              <a:tr h="296214">
                <a:tc>
                  <a:txBody>
                    <a:bodyPr/>
                    <a:lstStyle/>
                    <a:p>
                      <a:pPr algn="ctr"/>
                      <a:r>
                        <a:rPr kumimoji="1" lang="ja-JP" altLang="en-US" sz="1200">
                          <a:latin typeface="UD デジタル 教科書体 NK-B" panose="02020700000000000000" pitchFamily="18" charset="-128"/>
                          <a:ea typeface="UD デジタル 教科書体 NK-B" panose="02020700000000000000" pitchFamily="18" charset="-128"/>
                        </a:rPr>
                        <a:t>時刻</a:t>
                      </a:r>
                    </a:p>
                  </a:txBody>
                  <a:tcPr/>
                </a:tc>
                <a:tc>
                  <a:txBody>
                    <a:bodyPr/>
                    <a:lstStyle/>
                    <a:p>
                      <a:pPr algn="ctr"/>
                      <a:r>
                        <a:rPr kumimoji="1" lang="ja-JP" altLang="en-US" sz="1200">
                          <a:latin typeface="UD デジタル 教科書体 NK-B" panose="02020700000000000000" pitchFamily="18" charset="-128"/>
                          <a:ea typeface="UD デジタル 教科書体 NK-B" panose="02020700000000000000" pitchFamily="18" charset="-128"/>
                        </a:rPr>
                        <a:t>内容</a:t>
                      </a:r>
                    </a:p>
                  </a:txBody>
                  <a:tcPr/>
                </a:tc>
                <a:extLst>
                  <a:ext uri="{0D108BD9-81ED-4DB2-BD59-A6C34878D82A}">
                    <a16:rowId xmlns:a16="http://schemas.microsoft.com/office/drawing/2014/main" val="40950090"/>
                  </a:ext>
                </a:extLst>
              </a:tr>
              <a:tr h="518374">
                <a:tc>
                  <a:txBody>
                    <a:bodyPr/>
                    <a:lstStyle/>
                    <a:p>
                      <a:r>
                        <a:rPr kumimoji="1" lang="en-US" altLang="ja-JP" sz="1200">
                          <a:latin typeface="UD デジタル 教科書体 NK-B" panose="02020700000000000000" pitchFamily="18" charset="-128"/>
                          <a:ea typeface="UD デジタル 教科書体 NK-B" panose="02020700000000000000" pitchFamily="18" charset="-128"/>
                        </a:rPr>
                        <a:t>11:00</a:t>
                      </a:r>
                      <a:r>
                        <a:rPr kumimoji="1" lang="ja-JP" altLang="en-US" sz="1200">
                          <a:latin typeface="UD デジタル 教科書体 NK-B" panose="02020700000000000000" pitchFamily="18" charset="-128"/>
                          <a:ea typeface="UD デジタル 教科書体 NK-B" panose="02020700000000000000" pitchFamily="18" charset="-128"/>
                        </a:rPr>
                        <a:t>～</a:t>
                      </a:r>
                    </a:p>
                  </a:txBody>
                  <a:tcPr anchor="ctr"/>
                </a:tc>
                <a:tc>
                  <a:txBody>
                    <a:bodyPr/>
                    <a:lstStyle/>
                    <a:p>
                      <a:r>
                        <a:rPr kumimoji="1" lang="ja-JP" altLang="en-US" sz="1200" b="1">
                          <a:latin typeface="UD デジタル 教科書体 NK-B" panose="02020700000000000000" pitchFamily="18" charset="-128"/>
                          <a:ea typeface="UD デジタル 教科書体 NK-B" panose="02020700000000000000" pitchFamily="18" charset="-128"/>
                        </a:rPr>
                        <a:t>・さなげアドベンチャーフィールド</a:t>
                      </a:r>
                      <a:r>
                        <a:rPr kumimoji="1" lang="en-US" altLang="ja-JP" sz="1200" b="1">
                          <a:latin typeface="UD デジタル 教科書体 NK-B" panose="02020700000000000000" pitchFamily="18" charset="-128"/>
                          <a:ea typeface="UD デジタル 教科書体 NK-B" panose="02020700000000000000" pitchFamily="18" charset="-128"/>
                        </a:rPr>
                        <a:t>BBQ</a:t>
                      </a:r>
                      <a:r>
                        <a:rPr kumimoji="1" lang="ja-JP" altLang="en-US" sz="1200" b="1">
                          <a:latin typeface="UD デジタル 教科書体 NK-B" panose="02020700000000000000" pitchFamily="18" charset="-128"/>
                          <a:ea typeface="UD デジタル 教科書体 NK-B" panose="02020700000000000000" pitchFamily="18" charset="-128"/>
                        </a:rPr>
                        <a:t>場集合</a:t>
                      </a:r>
                      <a:endParaRPr kumimoji="1" lang="en-US" altLang="ja-JP" sz="1200" b="1">
                        <a:latin typeface="UD デジタル 教科書体 NK-B" panose="02020700000000000000" pitchFamily="18" charset="-128"/>
                        <a:ea typeface="UD デジタル 教科書体 NK-B" panose="02020700000000000000" pitchFamily="18" charset="-128"/>
                      </a:endParaRPr>
                    </a:p>
                    <a:p>
                      <a:r>
                        <a:rPr kumimoji="1" lang="ja-JP" altLang="en-US" sz="1200">
                          <a:latin typeface="UD デジタル 教科書体 NK-B" panose="02020700000000000000" pitchFamily="18" charset="-128"/>
                          <a:ea typeface="UD デジタル 教科書体 NK-B" panose="02020700000000000000" pitchFamily="18" charset="-128"/>
                        </a:rPr>
                        <a:t>・集まったら乾杯し、焼いては食べ焼いては食べ</a:t>
                      </a:r>
                    </a:p>
                  </a:txBody>
                  <a:tcPr anchor="ctr"/>
                </a:tc>
                <a:extLst>
                  <a:ext uri="{0D108BD9-81ED-4DB2-BD59-A6C34878D82A}">
                    <a16:rowId xmlns:a16="http://schemas.microsoft.com/office/drawing/2014/main" val="2087740052"/>
                  </a:ext>
                </a:extLst>
              </a:tr>
              <a:tr h="518374">
                <a:tc>
                  <a:txBody>
                    <a:bodyPr/>
                    <a:lstStyle/>
                    <a:p>
                      <a:r>
                        <a:rPr kumimoji="1" lang="en-US" altLang="ja-JP" sz="1200">
                          <a:latin typeface="UD デジタル 教科書体 NK-B" panose="02020700000000000000" pitchFamily="18" charset="-128"/>
                          <a:ea typeface="UD デジタル 教科書体 NK-B" panose="02020700000000000000" pitchFamily="18" charset="-128"/>
                        </a:rPr>
                        <a:t>1</a:t>
                      </a:r>
                      <a:r>
                        <a:rPr kumimoji="1" lang="ja-JP" altLang="en-US" sz="1200">
                          <a:latin typeface="UD デジタル 教科書体 NK-B" panose="02020700000000000000" pitchFamily="18" charset="-128"/>
                          <a:ea typeface="UD デジタル 教科書体 NK-B" panose="02020700000000000000" pitchFamily="18" charset="-128"/>
                        </a:rPr>
                        <a:t>５</a:t>
                      </a:r>
                      <a:r>
                        <a:rPr kumimoji="1" lang="en-US" altLang="ja-JP" sz="1200">
                          <a:latin typeface="UD デジタル 教科書体 NK-B" panose="02020700000000000000" pitchFamily="18" charset="-128"/>
                          <a:ea typeface="UD デジタル 教科書体 NK-B" panose="02020700000000000000" pitchFamily="18" charset="-128"/>
                        </a:rPr>
                        <a:t>:00</a:t>
                      </a:r>
                      <a:r>
                        <a:rPr kumimoji="1" lang="ja-JP" altLang="en-US" sz="1200">
                          <a:latin typeface="UD デジタル 教科書体 NK-B" panose="02020700000000000000" pitchFamily="18" charset="-128"/>
                          <a:ea typeface="UD デジタル 教科書体 NK-B" panose="02020700000000000000" pitchFamily="18" charset="-128"/>
                        </a:rPr>
                        <a:t>頃？</a:t>
                      </a:r>
                    </a:p>
                  </a:txBody>
                  <a:tcPr anchor="ctr"/>
                </a:tc>
                <a:tc>
                  <a:txBody>
                    <a:bodyPr/>
                    <a:lstStyle/>
                    <a:p>
                      <a:r>
                        <a:rPr kumimoji="1" lang="ja-JP" altLang="en-US" sz="1200">
                          <a:latin typeface="UD デジタル 教科書体 NK-B" panose="02020700000000000000" pitchFamily="18" charset="-128"/>
                          <a:ea typeface="UD デジタル 教科書体 NK-B" panose="02020700000000000000" pitchFamily="18" charset="-128"/>
                        </a:rPr>
                        <a:t>食べ疲れ話し疲れしてきたら頃合いを見て</a:t>
                      </a:r>
                      <a:endParaRPr kumimoji="1" lang="en-US" altLang="ja-JP" sz="1200">
                        <a:latin typeface="UD デジタル 教科書体 NK-B" panose="02020700000000000000" pitchFamily="18" charset="-128"/>
                        <a:ea typeface="UD デジタル 教科書体 NK-B" panose="02020700000000000000" pitchFamily="18" charset="-128"/>
                      </a:endParaRPr>
                    </a:p>
                    <a:p>
                      <a:r>
                        <a:rPr kumimoji="1" lang="ja-JP" altLang="en-US" sz="1200">
                          <a:latin typeface="UD デジタル 教科書体 NK-B" panose="02020700000000000000" pitchFamily="18" charset="-128"/>
                          <a:ea typeface="UD デジタル 教科書体 NK-B" panose="02020700000000000000" pitchFamily="18" charset="-128"/>
                        </a:rPr>
                        <a:t>集合写真を撮影＆解散</a:t>
                      </a:r>
                    </a:p>
                  </a:txBody>
                  <a:tcPr anchor="ctr"/>
                </a:tc>
                <a:extLst>
                  <a:ext uri="{0D108BD9-81ED-4DB2-BD59-A6C34878D82A}">
                    <a16:rowId xmlns:a16="http://schemas.microsoft.com/office/drawing/2014/main" val="1535732621"/>
                  </a:ext>
                </a:extLst>
              </a:tr>
            </a:tbl>
          </a:graphicData>
        </a:graphic>
      </p:graphicFrame>
      <p:sp>
        <p:nvSpPr>
          <p:cNvPr id="7" name="テキスト ボックス 6">
            <a:extLst>
              <a:ext uri="{FF2B5EF4-FFF2-40B4-BE49-F238E27FC236}">
                <a16:creationId xmlns:a16="http://schemas.microsoft.com/office/drawing/2014/main" id="{C9A6FE2F-1C58-BC5A-4FFC-C8FDEF02BBEC}"/>
              </a:ext>
            </a:extLst>
          </p:cNvPr>
          <p:cNvSpPr txBox="1"/>
          <p:nvPr/>
        </p:nvSpPr>
        <p:spPr>
          <a:xfrm>
            <a:off x="5752336" y="320045"/>
            <a:ext cx="6172681"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ja-JP" sz="2000" b="1">
                <a:latin typeface="UD デジタル 教科書体 NK-B" panose="02020700000000000000" pitchFamily="18" charset="-128"/>
                <a:ea typeface="UD デジタル 教科書体 NK-B" panose="02020700000000000000" pitchFamily="18" charset="-128"/>
              </a:rPr>
              <a:t>11:00 </a:t>
            </a:r>
            <a:r>
              <a:rPr lang="ja-JP" altLang="en-US" sz="2000" b="1">
                <a:latin typeface="UD デジタル 教科書体 NK-B" panose="02020700000000000000" pitchFamily="18" charset="-128"/>
                <a:ea typeface="UD デジタル 教科書体 NK-B" panose="02020700000000000000" pitchFamily="18" charset="-128"/>
              </a:rPr>
              <a:t>猿投アドベンチャーフィールド</a:t>
            </a:r>
            <a:r>
              <a:rPr lang="en-US" altLang="ja-JP" sz="2000" b="1">
                <a:latin typeface="UD デジタル 教科書体 NK-B" panose="02020700000000000000" pitchFamily="18" charset="-128"/>
                <a:ea typeface="UD デジタル 教科書体 NK-B" panose="02020700000000000000" pitchFamily="18" charset="-128"/>
              </a:rPr>
              <a:t>BBQ</a:t>
            </a:r>
            <a:r>
              <a:rPr lang="ja-JP" altLang="en-US" sz="2000" b="1">
                <a:latin typeface="UD デジタル 教科書体 NK-B" panose="02020700000000000000" pitchFamily="18" charset="-128"/>
                <a:ea typeface="UD デジタル 教科書体 NK-B" panose="02020700000000000000" pitchFamily="18" charset="-128"/>
              </a:rPr>
              <a:t>場集合！</a:t>
            </a:r>
            <a:endParaRPr lang="en-US" altLang="ja-JP" sz="20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075201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9A2F648-AF27-4198-B737-22951B1E3ABB}"/>
              </a:ext>
            </a:extLst>
          </p:cNvPr>
          <p:cNvSpPr txBox="1"/>
          <p:nvPr/>
        </p:nvSpPr>
        <p:spPr>
          <a:xfrm>
            <a:off x="438880" y="211034"/>
            <a:ext cx="2224421" cy="523220"/>
          </a:xfrm>
          <a:prstGeom prst="rect">
            <a:avLst/>
          </a:prstGeom>
          <a:noFill/>
        </p:spPr>
        <p:txBody>
          <a:bodyPr wrap="square" rtlCol="0">
            <a:spAutoFit/>
          </a:bodyPr>
          <a:lstStyle/>
          <a:p>
            <a:r>
              <a:rPr kumimoji="1" lang="ja-JP" altLang="en-US" sz="2800" b="1">
                <a:latin typeface="UD デジタル 教科書体 NK-B" panose="02020700000000000000" pitchFamily="18" charset="-128"/>
                <a:ea typeface="UD デジタル 教科書体 NK-B" panose="02020700000000000000" pitchFamily="18" charset="-128"/>
              </a:rPr>
              <a:t>②御嶽合宿</a:t>
            </a:r>
          </a:p>
        </p:txBody>
      </p:sp>
      <p:graphicFrame>
        <p:nvGraphicFramePr>
          <p:cNvPr id="3" name="表 2">
            <a:extLst>
              <a:ext uri="{FF2B5EF4-FFF2-40B4-BE49-F238E27FC236}">
                <a16:creationId xmlns:a16="http://schemas.microsoft.com/office/drawing/2014/main" id="{9BDEDD4B-27EC-4963-AD31-764F2CDD0D28}"/>
              </a:ext>
            </a:extLst>
          </p:cNvPr>
          <p:cNvGraphicFramePr>
            <a:graphicFrameLocks noGrp="1"/>
          </p:cNvGraphicFramePr>
          <p:nvPr>
            <p:extLst>
              <p:ext uri="{D42A27DB-BD31-4B8C-83A1-F6EECF244321}">
                <p14:modId xmlns:p14="http://schemas.microsoft.com/office/powerpoint/2010/main" val="1716403237"/>
              </p:ext>
            </p:extLst>
          </p:nvPr>
        </p:nvGraphicFramePr>
        <p:xfrm>
          <a:off x="239600" y="1805278"/>
          <a:ext cx="11712800" cy="4754880"/>
        </p:xfrm>
        <a:graphic>
          <a:graphicData uri="http://schemas.openxmlformats.org/drawingml/2006/table">
            <a:tbl>
              <a:tblPr firstRow="1" bandRow="1">
                <a:tableStyleId>{5940675A-B579-460E-94D1-54222C63F5DA}</a:tableStyleId>
              </a:tblPr>
              <a:tblGrid>
                <a:gridCol w="1489612">
                  <a:extLst>
                    <a:ext uri="{9D8B030D-6E8A-4147-A177-3AD203B41FA5}">
                      <a16:colId xmlns:a16="http://schemas.microsoft.com/office/drawing/2014/main" val="2301856426"/>
                    </a:ext>
                  </a:extLst>
                </a:gridCol>
                <a:gridCol w="4553893">
                  <a:extLst>
                    <a:ext uri="{9D8B030D-6E8A-4147-A177-3AD203B41FA5}">
                      <a16:colId xmlns:a16="http://schemas.microsoft.com/office/drawing/2014/main" val="1589894399"/>
                    </a:ext>
                  </a:extLst>
                </a:gridCol>
                <a:gridCol w="5669295">
                  <a:extLst>
                    <a:ext uri="{9D8B030D-6E8A-4147-A177-3AD203B41FA5}">
                      <a16:colId xmlns:a16="http://schemas.microsoft.com/office/drawing/2014/main" val="3703450246"/>
                    </a:ext>
                  </a:extLst>
                </a:gridCol>
              </a:tblGrid>
              <a:tr h="308206">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項目</a:t>
                      </a:r>
                    </a:p>
                  </a:txBody>
                  <a:tcPr>
                    <a:solidFill>
                      <a:schemeClr val="bg1">
                        <a:lumMod val="85000"/>
                      </a:schemeClr>
                    </a:solidFill>
                  </a:tcPr>
                </a:tc>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内容</a:t>
                      </a:r>
                    </a:p>
                  </a:txBody>
                  <a:tcPr>
                    <a:solidFill>
                      <a:schemeClr val="bg1">
                        <a:lumMod val="85000"/>
                      </a:schemeClr>
                    </a:solidFill>
                  </a:tcPr>
                </a:tc>
                <a:tc>
                  <a:txBody>
                    <a:bodyPr/>
                    <a:lstStyle/>
                    <a:p>
                      <a:pPr algn="ctr"/>
                      <a:r>
                        <a:rPr kumimoji="1" lang="ja-JP" altLang="en-US" sz="1400" b="1">
                          <a:solidFill>
                            <a:schemeClr val="tx1"/>
                          </a:solidFill>
                          <a:latin typeface="UD デジタル 教科書体 NK-B" panose="02020700000000000000" pitchFamily="18" charset="-128"/>
                          <a:ea typeface="UD デジタル 教科書体 NK-B" panose="02020700000000000000" pitchFamily="18" charset="-128"/>
                        </a:rPr>
                        <a:t>補足／注意事項</a:t>
                      </a:r>
                    </a:p>
                  </a:txBody>
                  <a:tcPr>
                    <a:solidFill>
                      <a:schemeClr val="bg1">
                        <a:lumMod val="85000"/>
                      </a:schemeClr>
                    </a:solidFill>
                  </a:tcPr>
                </a:tc>
                <a:extLst>
                  <a:ext uri="{0D108BD9-81ED-4DB2-BD59-A6C34878D82A}">
                    <a16:rowId xmlns:a16="http://schemas.microsoft.com/office/drawing/2014/main" val="3530705300"/>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日程</a:t>
                      </a:r>
                    </a:p>
                  </a:txBody>
                  <a:tcPr anchor="ctr"/>
                </a:tc>
                <a:tc>
                  <a:txBody>
                    <a:bodyPr/>
                    <a:lstStyle/>
                    <a:p>
                      <a:r>
                        <a:rPr kumimoji="1" lang="en-US" altLang="ja-JP" sz="1800" b="1">
                          <a:solidFill>
                            <a:schemeClr val="tx1"/>
                          </a:solidFill>
                          <a:latin typeface="UD デジタル 教科書体 NK-B"/>
                          <a:ea typeface="UD デジタル 教科書体 NK-B"/>
                        </a:rPr>
                        <a:t>8</a:t>
                      </a:r>
                      <a:r>
                        <a:rPr kumimoji="1" lang="ja-JP" altLang="en-US" sz="1800" b="1">
                          <a:solidFill>
                            <a:schemeClr val="tx1"/>
                          </a:solidFill>
                          <a:latin typeface="UD デジタル 教科書体 NK-B"/>
                          <a:ea typeface="UD デジタル 教科書体 NK-B"/>
                        </a:rPr>
                        <a:t>月</a:t>
                      </a:r>
                      <a:r>
                        <a:rPr kumimoji="1" lang="en-US" altLang="ja-JP" sz="1800" b="1">
                          <a:solidFill>
                            <a:schemeClr val="tx1"/>
                          </a:solidFill>
                          <a:latin typeface="UD デジタル 教科書体 NK-B"/>
                          <a:ea typeface="UD デジタル 教科書体 NK-B"/>
                        </a:rPr>
                        <a:t>31</a:t>
                      </a:r>
                      <a:r>
                        <a:rPr kumimoji="1" lang="ja-JP" altLang="en-US" sz="1800" b="1">
                          <a:solidFill>
                            <a:schemeClr val="tx1"/>
                          </a:solidFill>
                          <a:latin typeface="UD デジタル 教科書体 NK-B"/>
                          <a:ea typeface="UD デジタル 教科書体 NK-B"/>
                        </a:rPr>
                        <a:t>日（土）～</a:t>
                      </a:r>
                      <a:r>
                        <a:rPr kumimoji="1" lang="en-US" altLang="ja-JP" sz="1800" b="1">
                          <a:solidFill>
                            <a:schemeClr val="tx1"/>
                          </a:solidFill>
                          <a:latin typeface="UD デジタル 教科書体 NK-B"/>
                          <a:ea typeface="UD デジタル 教科書体 NK-B"/>
                        </a:rPr>
                        <a:t>9</a:t>
                      </a:r>
                      <a:r>
                        <a:rPr kumimoji="1" lang="ja-JP" altLang="en-US" sz="1800" b="1">
                          <a:solidFill>
                            <a:schemeClr val="tx1"/>
                          </a:solidFill>
                          <a:latin typeface="UD デジタル 教科書体 NK-B"/>
                          <a:ea typeface="UD デジタル 教科書体 NK-B"/>
                        </a:rPr>
                        <a:t>月</a:t>
                      </a:r>
                      <a:r>
                        <a:rPr kumimoji="1" lang="en-US" altLang="ja-JP" sz="1800" b="1">
                          <a:solidFill>
                            <a:schemeClr val="tx1"/>
                          </a:solidFill>
                          <a:latin typeface="UD デジタル 教科書体 NK-B"/>
                          <a:ea typeface="UD デジタル 教科書体 NK-B"/>
                        </a:rPr>
                        <a:t>1</a:t>
                      </a:r>
                      <a:r>
                        <a:rPr kumimoji="1" lang="ja-JP" altLang="en-US" sz="1800" b="1">
                          <a:solidFill>
                            <a:schemeClr val="tx1"/>
                          </a:solidFill>
                          <a:latin typeface="UD デジタル 教科書体 NK-B"/>
                          <a:ea typeface="UD デジタル 教科書体 NK-B"/>
                        </a:rPr>
                        <a:t>日（日）</a:t>
                      </a:r>
                      <a:endParaRPr kumimoji="1" lang="en-US" altLang="ja-JP" sz="1800" b="1">
                        <a:solidFill>
                          <a:schemeClr val="tx1"/>
                        </a:solidFill>
                        <a:latin typeface="UD デジタル 教科書体 NK-B"/>
                        <a:ea typeface="UD デジタル 教科書体 NK-B"/>
                      </a:endParaRPr>
                    </a:p>
                  </a:txBody>
                  <a:tcPr anchor="ctr"/>
                </a:tc>
                <a:tc>
                  <a:txBody>
                    <a:bodyPr/>
                    <a:lstStyle/>
                    <a:p>
                      <a:r>
                        <a:rPr kumimoji="1" lang="en-US" altLang="ja-JP" sz="1400" b="1">
                          <a:solidFill>
                            <a:schemeClr val="tx1"/>
                          </a:solidFill>
                          <a:latin typeface="UD デジタル 教科書体 NK-B"/>
                          <a:ea typeface="UD デジタル 教科書体 NK-B"/>
                        </a:rPr>
                        <a:t>※</a:t>
                      </a:r>
                      <a:r>
                        <a:rPr kumimoji="1" lang="ja-JP" altLang="en-US" sz="1400" b="1">
                          <a:solidFill>
                            <a:schemeClr val="tx1"/>
                          </a:solidFill>
                          <a:latin typeface="UD デジタル 教科書体 NK-B"/>
                          <a:ea typeface="UD デジタル 教科書体 NK-B"/>
                        </a:rPr>
                        <a:t>遠距離の為、日帰りや宿泊せずに練習のみ参加は厳しいと思われます。</a:t>
                      </a:r>
                      <a:endParaRPr kumimoji="1" lang="en-US" altLang="ja-JP" sz="1400" b="1">
                        <a:solidFill>
                          <a:schemeClr val="tx1"/>
                        </a:solidFill>
                        <a:latin typeface="UD デジタル 教科書体 NK-B"/>
                        <a:ea typeface="UD デジタル 教科書体 NK-B"/>
                      </a:endParaRPr>
                    </a:p>
                  </a:txBody>
                  <a:tcPr anchor="ctr"/>
                </a:tc>
                <a:extLst>
                  <a:ext uri="{0D108BD9-81ED-4DB2-BD59-A6C34878D82A}">
                    <a16:rowId xmlns:a16="http://schemas.microsoft.com/office/drawing/2014/main" val="2448071123"/>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宿泊</a:t>
                      </a:r>
                    </a:p>
                  </a:txBody>
                  <a:tcPr anchor="ctr"/>
                </a:tc>
                <a:tc>
                  <a:txBody>
                    <a:bodyPr/>
                    <a:lstStyle/>
                    <a:p>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濁河温泉スポーツレクリエーションセンター</a:t>
                      </a:r>
                      <a:endPar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endParaRPr>
                    </a:p>
                    <a:p>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　⇒</a:t>
                      </a:r>
                      <a:r>
                        <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hlinkClick r:id="rId2"/>
                        </a:rPr>
                        <a:t>HP</a:t>
                      </a: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hlinkClick r:id="rId2"/>
                        </a:rPr>
                        <a:t>リンク</a:t>
                      </a:r>
                      <a:endPar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tc>
                  <a:txBody>
                    <a:bodyPr/>
                    <a:lstStyle/>
                    <a:p>
                      <a:pPr rtl="0"/>
                      <a:endParaRPr lang="ja-JP" altLang="en-US" sz="140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471059353"/>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参加資格</a:t>
                      </a:r>
                      <a:endPar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800" b="1">
                          <a:solidFill>
                            <a:schemeClr val="tx1"/>
                          </a:solidFill>
                          <a:latin typeface="UD デジタル 教科書体 NK-B"/>
                          <a:ea typeface="UD デジタル 教科書体 NK-B"/>
                        </a:rPr>
                        <a:t>どなたでも参加可能</a:t>
                      </a:r>
                      <a:endParaRPr kumimoji="1" lang="en-US" altLang="ja-JP" sz="1800" b="1">
                        <a:solidFill>
                          <a:schemeClr val="tx1"/>
                        </a:solidFill>
                        <a:latin typeface="UD デジタル 教科書体 NK-B"/>
                        <a:ea typeface="UD デジタル 教科書体 NK-B"/>
                      </a:endParaRPr>
                    </a:p>
                  </a:txBody>
                  <a:tcPr anchor="ctr"/>
                </a:tc>
                <a:tc>
                  <a:txBody>
                    <a:bodyPr/>
                    <a:lstStyle/>
                    <a:p>
                      <a:r>
                        <a:rPr kumimoji="1" lang="en-US" altLang="ja-JP" sz="1400" b="1">
                          <a:solidFill>
                            <a:schemeClr val="tx1"/>
                          </a:solidFill>
                          <a:latin typeface="UD デジタル 教科書体 NK-B"/>
                          <a:ea typeface="UD デジタル 教科書体 NK-B"/>
                        </a:rPr>
                        <a:t>※</a:t>
                      </a:r>
                      <a:r>
                        <a:rPr kumimoji="1" lang="ja-JP" altLang="en-US" sz="1400" b="1">
                          <a:solidFill>
                            <a:schemeClr val="tx1"/>
                          </a:solidFill>
                          <a:latin typeface="UD デジタル 教科書体 NK-B"/>
                          <a:ea typeface="UD デジタル 教科書体 NK-B"/>
                        </a:rPr>
                        <a:t>人数オーバー時は練習参加率や、やる気に応じて選抜します</a:t>
                      </a:r>
                      <a:endParaRPr kumimoji="1" lang="en-US" altLang="ja-JP" sz="1400" b="1">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286098600"/>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費用</a:t>
                      </a:r>
                    </a:p>
                  </a:txBody>
                  <a:tcPr anchor="ctr"/>
                </a:tc>
                <a:tc>
                  <a:txBody>
                    <a:bodyPr/>
                    <a:lstStyle/>
                    <a:p>
                      <a:r>
                        <a:rPr kumimoji="1" lang="en-US" altLang="ja-JP" sz="1800" b="1">
                          <a:solidFill>
                            <a:schemeClr val="tx1"/>
                          </a:solidFill>
                          <a:latin typeface="UD デジタル 教科書体 NK-B"/>
                          <a:ea typeface="UD デジタル 教科書体 NK-B"/>
                        </a:rPr>
                        <a:t>10,00</a:t>
                      </a:r>
                      <a:r>
                        <a:rPr kumimoji="1" lang="ja-JP" altLang="en-US" sz="1800" b="1">
                          <a:solidFill>
                            <a:schemeClr val="tx1"/>
                          </a:solidFill>
                          <a:latin typeface="UD デジタル 教科書体 NK-B"/>
                          <a:ea typeface="UD デジタル 教科書体 NK-B"/>
                        </a:rPr>
                        <a:t>０円前後</a:t>
                      </a:r>
                      <a:endParaRPr lang="en-US" altLang="ja-JP" sz="1800" b="1">
                        <a:solidFill>
                          <a:schemeClr val="tx1"/>
                        </a:solidFill>
                        <a:latin typeface="UD デジタル 教科書体 NK-B"/>
                        <a:ea typeface="UD デジタル 教科書体 NK-B"/>
                      </a:endParaRPr>
                    </a:p>
                    <a:p>
                      <a:pPr lvl="0">
                        <a:buNone/>
                      </a:pPr>
                      <a:r>
                        <a:rPr kumimoji="1" lang="en-US" altLang="ja-JP" sz="1800" b="1">
                          <a:solidFill>
                            <a:schemeClr val="tx1"/>
                          </a:solidFill>
                          <a:latin typeface="UD デジタル 教科書体 NK-B"/>
                          <a:ea typeface="UD デジタル 教科書体 NK-B"/>
                        </a:rPr>
                        <a:t>(</a:t>
                      </a:r>
                      <a:r>
                        <a:rPr kumimoji="1" lang="ja-JP" altLang="en-US" sz="1800" b="1">
                          <a:solidFill>
                            <a:schemeClr val="tx1"/>
                          </a:solidFill>
                          <a:latin typeface="UD デジタル 教科書体 NK-B"/>
                          <a:ea typeface="UD デジタル 教科書体 NK-B"/>
                        </a:rPr>
                        <a:t>人数次第、宿泊・</a:t>
                      </a:r>
                      <a:r>
                        <a:rPr lang="ja-JP" altLang="en-US" sz="1800" b="1">
                          <a:solidFill>
                            <a:schemeClr val="tx1"/>
                          </a:solidFill>
                          <a:latin typeface="UD デジタル 教科書体 NK-B"/>
                          <a:ea typeface="UD デジタル 教科書体 NK-B"/>
                        </a:rPr>
                        <a:t>食事・交通費</a:t>
                      </a:r>
                      <a:r>
                        <a:rPr kumimoji="1" lang="ja-JP" altLang="en-US" sz="1800" b="1">
                          <a:solidFill>
                            <a:schemeClr val="tx1"/>
                          </a:solidFill>
                          <a:latin typeface="UD デジタル 教科書体 NK-B"/>
                          <a:ea typeface="UD デジタル 教科書体 NK-B"/>
                        </a:rPr>
                        <a:t>込み）</a:t>
                      </a:r>
                      <a:endParaRPr kumimoji="1" lang="en-US" altLang="ja-JP" sz="1800" b="1">
                        <a:solidFill>
                          <a:schemeClr val="tx1"/>
                        </a:solidFill>
                        <a:latin typeface="UD デジタル 教科書体 NK-B"/>
                        <a:ea typeface="UD デジタル 教科書体 NK-B"/>
                      </a:endParaRPr>
                    </a:p>
                  </a:txBody>
                  <a:tcPr anchor="ctr"/>
                </a:tc>
                <a:tc>
                  <a:txBody>
                    <a:bodyPr/>
                    <a:lstStyle/>
                    <a:p>
                      <a:r>
                        <a:rPr kumimoji="1" lang="en-US" altLang="ja-JP" sz="1400" b="1">
                          <a:solidFill>
                            <a:schemeClr val="tx1"/>
                          </a:solidFill>
                          <a:latin typeface="UD デジタル 教科書体 NK-B"/>
                          <a:ea typeface="UD デジタル 教科書体 NK-B"/>
                        </a:rPr>
                        <a:t>※</a:t>
                      </a:r>
                      <a:r>
                        <a:rPr kumimoji="1" lang="ja-JP" altLang="en-US" sz="1400" b="1">
                          <a:solidFill>
                            <a:schemeClr val="tx1"/>
                          </a:solidFill>
                          <a:latin typeface="UD デジタル 教科書体 NK-B"/>
                          <a:ea typeface="UD デジタル 教科書体 NK-B"/>
                        </a:rPr>
                        <a:t>役職に応じ傾斜検討、品保以外の方は親睦会補助なしの為、全額負担</a:t>
                      </a:r>
                      <a:endParaRPr kumimoji="1" lang="en-US" altLang="ja-JP" sz="1400" b="1">
                        <a:solidFill>
                          <a:schemeClr val="tx1"/>
                        </a:solidFill>
                        <a:latin typeface="UD デジタル 教科書体 NK-B"/>
                        <a:ea typeface="UD デジタル 教科書体 NK-B"/>
                      </a:endParaRPr>
                    </a:p>
                    <a:p>
                      <a:r>
                        <a:rPr kumimoji="1" lang="ja-JP" altLang="en-US" sz="1400" b="1">
                          <a:solidFill>
                            <a:schemeClr val="tx1"/>
                          </a:solidFill>
                          <a:latin typeface="UD デジタル 教科書体 NK-B"/>
                          <a:ea typeface="UD デジタル 教科書体 NK-B"/>
                        </a:rPr>
                        <a:t>　　新人若手は</a:t>
                      </a:r>
                      <a:r>
                        <a:rPr kumimoji="1" lang="en-US" altLang="ja-JP" sz="1400" b="1">
                          <a:solidFill>
                            <a:schemeClr val="tx1"/>
                          </a:solidFill>
                          <a:latin typeface="UD デジタル 教科書体 NK-B"/>
                          <a:ea typeface="UD デジタル 教科書体 NK-B"/>
                        </a:rPr>
                        <a:t>6000</a:t>
                      </a:r>
                      <a:r>
                        <a:rPr kumimoji="1" lang="ja-JP" altLang="en-US" sz="1400" b="1">
                          <a:solidFill>
                            <a:schemeClr val="tx1"/>
                          </a:solidFill>
                          <a:latin typeface="UD デジタル 教科書体 NK-B"/>
                          <a:ea typeface="UD デジタル 教科書体 NK-B"/>
                        </a:rPr>
                        <a:t>円～</a:t>
                      </a:r>
                      <a:r>
                        <a:rPr kumimoji="1" lang="en-US" altLang="ja-JP" sz="1400" b="1">
                          <a:solidFill>
                            <a:schemeClr val="tx1"/>
                          </a:solidFill>
                          <a:latin typeface="UD デジタル 教科書体 NK-B"/>
                          <a:ea typeface="UD デジタル 教科書体 NK-B"/>
                        </a:rPr>
                        <a:t>8000</a:t>
                      </a:r>
                      <a:r>
                        <a:rPr kumimoji="1" lang="ja-JP" altLang="en-US" sz="1400" b="1">
                          <a:solidFill>
                            <a:schemeClr val="tx1"/>
                          </a:solidFill>
                          <a:latin typeface="UD デジタル 教科書体 NK-B"/>
                          <a:ea typeface="UD デジタル 教科書体 NK-B"/>
                        </a:rPr>
                        <a:t>円程を予定</a:t>
                      </a:r>
                      <a:endParaRPr kumimoji="1" lang="en-US" altLang="ja-JP" sz="1400" b="1">
                        <a:solidFill>
                          <a:schemeClr val="tx1"/>
                        </a:solidFill>
                        <a:latin typeface="UD デジタル 教科書体 NK-B"/>
                        <a:ea typeface="UD デジタル 教科書体 NK-B"/>
                      </a:endParaRPr>
                    </a:p>
                  </a:txBody>
                  <a:tcPr anchor="ctr"/>
                </a:tc>
                <a:extLst>
                  <a:ext uri="{0D108BD9-81ED-4DB2-BD59-A6C34878D82A}">
                    <a16:rowId xmlns:a16="http://schemas.microsoft.com/office/drawing/2014/main" val="1706260437"/>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参加方法</a:t>
                      </a:r>
                    </a:p>
                  </a:txBody>
                  <a:tcPr anchor="ctr"/>
                </a:tc>
                <a:tc>
                  <a:txBody>
                    <a:bodyPr/>
                    <a:lstStyle/>
                    <a:p>
                      <a:r>
                        <a:rPr kumimoji="1" lang="ja-JP" altLang="en-US" sz="1800" b="1">
                          <a:solidFill>
                            <a:schemeClr val="tx1"/>
                          </a:solidFill>
                          <a:latin typeface="UD デジタル 教科書体 NK-B"/>
                          <a:ea typeface="UD デジタル 教科書体 NK-B"/>
                        </a:rPr>
                        <a:t>参加募集</a:t>
                      </a:r>
                      <a:r>
                        <a:rPr kumimoji="1" lang="en-US" altLang="ja-JP" sz="1800" b="1">
                          <a:solidFill>
                            <a:schemeClr val="tx1"/>
                          </a:solidFill>
                          <a:latin typeface="UD デジタル 教科書体 NK-B"/>
                          <a:ea typeface="UD デジタル 教科書体 NK-B"/>
                        </a:rPr>
                        <a:t>Forms</a:t>
                      </a:r>
                      <a:r>
                        <a:rPr kumimoji="1" lang="ja-JP" altLang="en-US" sz="1800" b="1">
                          <a:solidFill>
                            <a:schemeClr val="tx1"/>
                          </a:solidFill>
                          <a:latin typeface="UD デジタル 教科書体 NK-B"/>
                          <a:ea typeface="UD デジタル 教科書体 NK-B"/>
                        </a:rPr>
                        <a:t>アンケートに</a:t>
                      </a:r>
                      <a:endParaRPr kumimoji="1" lang="en-US" altLang="ja-JP" sz="1800" b="1">
                        <a:solidFill>
                          <a:schemeClr val="tx1"/>
                        </a:solidFill>
                        <a:latin typeface="UD デジタル 教科書体 NK-B"/>
                        <a:ea typeface="UD デジタル 教科書体 NK-B"/>
                      </a:endParaRPr>
                    </a:p>
                    <a:p>
                      <a:r>
                        <a:rPr kumimoji="1" lang="ja-JP" altLang="en-US" sz="1800" b="1">
                          <a:solidFill>
                            <a:schemeClr val="tx1"/>
                          </a:solidFill>
                          <a:latin typeface="UD デジタル 教科書体 NK-B"/>
                          <a:ea typeface="UD デジタル 教科書体 NK-B"/>
                        </a:rPr>
                        <a:t>ご回答ください　⇒リンク</a:t>
                      </a:r>
                      <a:endParaRPr kumimoji="1" lang="en-US" altLang="ja-JP" sz="1800" b="1">
                        <a:solidFill>
                          <a:schemeClr val="tx1"/>
                        </a:solidFill>
                        <a:latin typeface="UD デジタル 教科書体 NK-B"/>
                        <a:ea typeface="UD デジタル 教科書体 NK-B"/>
                      </a:endParaRPr>
                    </a:p>
                  </a:txBody>
                  <a:tcPr anchor="ctr"/>
                </a:tc>
                <a:tc>
                  <a:txBody>
                    <a:bodyPr/>
                    <a:lstStyle/>
                    <a:p>
                      <a:endPar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832455578"/>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スケジュール</a:t>
                      </a:r>
                      <a:endPar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endParaRPr>
                    </a:p>
                  </a:txBody>
                  <a:tcPr marL="0" marR="0" marT="0" marB="0" anchor="ctr"/>
                </a:tc>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詳細検討中</a:t>
                      </a:r>
                      <a:endPar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b="1">
                          <a:solidFill>
                            <a:schemeClr val="tx1"/>
                          </a:solidFill>
                          <a:latin typeface="UD デジタル 教科書体 NK-B" panose="02020700000000000000" pitchFamily="18" charset="-128"/>
                          <a:ea typeface="UD デジタル 教科書体 NK-B" panose="02020700000000000000" pitchFamily="18" charset="-128"/>
                        </a:rPr>
                        <a:t>＜ざっくりの現状案（変更可能性あり）＞</a:t>
                      </a:r>
                      <a:endParaRPr kumimoji="1" lang="en-US" altLang="ja-JP" sz="1400" b="1">
                        <a:solidFill>
                          <a:schemeClr val="tx1"/>
                        </a:solidFill>
                        <a:latin typeface="UD デジタル 教科書体 NK-B" panose="02020700000000000000" pitchFamily="18" charset="-128"/>
                        <a:ea typeface="UD デジタル 教科書体 NK-B" panose="02020700000000000000" pitchFamily="18" charset="-128"/>
                      </a:endParaRPr>
                    </a:p>
                    <a:p>
                      <a:r>
                        <a:rPr kumimoji="1" lang="ja-JP" altLang="en-US" sz="1400" b="1">
                          <a:solidFill>
                            <a:schemeClr val="tx1"/>
                          </a:solidFill>
                          <a:latin typeface="UD デジタル 教科書体 NK-B" panose="02020700000000000000" pitchFamily="18" charset="-128"/>
                          <a:ea typeface="UD デジタル 教科書体 NK-B" panose="02020700000000000000" pitchFamily="18" charset="-128"/>
                        </a:rPr>
                        <a:t>・初日８～９時頃本社集合、２日目は１７～１９時頃本社着解散を予定</a:t>
                      </a:r>
                      <a:endParaRPr kumimoji="1" lang="en-US" altLang="ja-JP" sz="1400" b="1">
                        <a:solidFill>
                          <a:schemeClr val="tx1"/>
                        </a:solidFill>
                        <a:latin typeface="UD デジタル 教科書体 NK-B" panose="02020700000000000000" pitchFamily="18" charset="-128"/>
                        <a:ea typeface="UD デジタル 教科書体 NK-B" panose="02020700000000000000" pitchFamily="18" charset="-128"/>
                      </a:endParaRPr>
                    </a:p>
                    <a:p>
                      <a:r>
                        <a:rPr kumimoji="1" lang="ja-JP" altLang="en-US" sz="1400" b="1">
                          <a:solidFill>
                            <a:schemeClr val="tx1"/>
                          </a:solidFill>
                          <a:latin typeface="UD デジタル 教科書体 NK-B" panose="02020700000000000000" pitchFamily="18" charset="-128"/>
                          <a:ea typeface="UD デジタル 教科書体 NK-B" panose="02020700000000000000" pitchFamily="18" charset="-128"/>
                        </a:rPr>
                        <a:t>・練習は初日昼練＋初日夕方散歩、２日目午前練を予定</a:t>
                      </a:r>
                      <a:endParaRPr kumimoji="1" lang="en-US" altLang="ja-JP" sz="1400" b="1">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540865266"/>
                  </a:ext>
                </a:extLst>
              </a:tr>
            </a:tbl>
          </a:graphicData>
        </a:graphic>
      </p:graphicFrame>
      <p:pic>
        <p:nvPicPr>
          <p:cNvPr id="2" name="図 1">
            <a:extLst>
              <a:ext uri="{FF2B5EF4-FFF2-40B4-BE49-F238E27FC236}">
                <a16:creationId xmlns:a16="http://schemas.microsoft.com/office/drawing/2014/main" id="{17176224-60B8-5E61-ACD1-755559279C00}"/>
              </a:ext>
            </a:extLst>
          </p:cNvPr>
          <p:cNvPicPr>
            <a:picLocks noChangeAspect="1"/>
          </p:cNvPicPr>
          <p:nvPr/>
        </p:nvPicPr>
        <p:blipFill rotWithShape="1">
          <a:blip r:embed="rId3"/>
          <a:srcRect b="19981"/>
          <a:stretch/>
        </p:blipFill>
        <p:spPr>
          <a:xfrm>
            <a:off x="8182822" y="-326392"/>
            <a:ext cx="4639493" cy="2203071"/>
          </a:xfrm>
          <a:prstGeom prst="ellipse">
            <a:avLst/>
          </a:prstGeom>
          <a:ln>
            <a:noFill/>
          </a:ln>
          <a:effectLst>
            <a:softEdge rad="112500"/>
          </a:effectLst>
        </p:spPr>
      </p:pic>
      <p:sp>
        <p:nvSpPr>
          <p:cNvPr id="7" name="テキスト ボックス 6">
            <a:extLst>
              <a:ext uri="{FF2B5EF4-FFF2-40B4-BE49-F238E27FC236}">
                <a16:creationId xmlns:a16="http://schemas.microsoft.com/office/drawing/2014/main" id="{F22DB753-90B9-DC63-6CFD-B22E71503D71}"/>
              </a:ext>
            </a:extLst>
          </p:cNvPr>
          <p:cNvSpPr txBox="1"/>
          <p:nvPr/>
        </p:nvSpPr>
        <p:spPr>
          <a:xfrm>
            <a:off x="668673" y="734254"/>
            <a:ext cx="6681011" cy="954107"/>
          </a:xfrm>
          <a:prstGeom prst="rect">
            <a:avLst/>
          </a:prstGeom>
          <a:noFill/>
        </p:spPr>
        <p:txBody>
          <a:bodyPr wrap="square" rtlCol="0">
            <a:spAutoFit/>
          </a:bodyPr>
          <a:lstStyle/>
          <a:p>
            <a:r>
              <a:rPr kumimoji="1" lang="ja-JP" altLang="en-US" sz="2000" b="1">
                <a:latin typeface="UD デジタル 教科書体 NK-B" panose="02020700000000000000" pitchFamily="18" charset="-128"/>
                <a:ea typeface="UD デジタル 教科書体 NK-B" panose="02020700000000000000" pitchFamily="18" charset="-128"/>
              </a:rPr>
              <a:t>・普段とは異なる環境での練習で</a:t>
            </a:r>
            <a:r>
              <a:rPr kumimoji="1" lang="ja-JP" altLang="en-US" sz="2800" b="1" u="sng">
                <a:solidFill>
                  <a:srgbClr val="FF0000"/>
                </a:solidFill>
                <a:latin typeface="UD デジタル 教科書体 NK-B" panose="02020700000000000000" pitchFamily="18" charset="-128"/>
                <a:ea typeface="UD デジタル 教科書体 NK-B" panose="02020700000000000000" pitchFamily="18" charset="-128"/>
              </a:rPr>
              <a:t>走力強化を図る</a:t>
            </a:r>
            <a:endParaRPr kumimoji="1" lang="en-US" altLang="ja-JP" sz="2800" b="1" u="sng">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sz="2000" b="1">
                <a:latin typeface="UD デジタル 教科書体 NK-B" panose="02020700000000000000" pitchFamily="18" charset="-128"/>
                <a:ea typeface="UD デジタル 教科書体 NK-B" panose="02020700000000000000" pitchFamily="18" charset="-128"/>
              </a:rPr>
              <a:t>・</a:t>
            </a:r>
            <a:r>
              <a:rPr lang="en-US" altLang="ja-JP" sz="2000" b="1">
                <a:latin typeface="UD デジタル 教科書体 NK-B" panose="02020700000000000000" pitchFamily="18" charset="-128"/>
                <a:ea typeface="UD デジタル 教科書体 NK-B" panose="02020700000000000000" pitchFamily="18" charset="-128"/>
              </a:rPr>
              <a:t>2</a:t>
            </a:r>
            <a:r>
              <a:rPr lang="ja-JP" altLang="en-US" sz="2000" b="1">
                <a:latin typeface="UD デジタル 教科書体 NK-B" panose="02020700000000000000" pitchFamily="18" charset="-128"/>
                <a:ea typeface="UD デジタル 教科書体 NK-B" panose="02020700000000000000" pitchFamily="18" charset="-128"/>
              </a:rPr>
              <a:t>日間の活動を通して</a:t>
            </a:r>
            <a:r>
              <a:rPr lang="ja-JP" altLang="en-US" sz="2800" b="1" u="sng">
                <a:solidFill>
                  <a:srgbClr val="FF0000"/>
                </a:solidFill>
                <a:latin typeface="UD デジタル 教科書体 NK-B" panose="02020700000000000000" pitchFamily="18" charset="-128"/>
                <a:ea typeface="UD デジタル 教科書体 NK-B" panose="02020700000000000000" pitchFamily="18" charset="-128"/>
              </a:rPr>
              <a:t>親睦を深める</a:t>
            </a:r>
            <a:endParaRPr kumimoji="1" lang="ja-JP" altLang="en-US" sz="2000" b="1" u="sng">
              <a:solidFill>
                <a:srgbClr val="FF000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4238398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648C5DDD-D395-DFCF-EB11-3BD4185E61D5}"/>
              </a:ext>
            </a:extLst>
          </p:cNvPr>
          <p:cNvPicPr>
            <a:picLocks noChangeAspect="1"/>
          </p:cNvPicPr>
          <p:nvPr/>
        </p:nvPicPr>
        <p:blipFill>
          <a:blip r:embed="rId2"/>
          <a:stretch>
            <a:fillRect/>
          </a:stretch>
        </p:blipFill>
        <p:spPr>
          <a:xfrm>
            <a:off x="318776" y="180685"/>
            <a:ext cx="5110190" cy="3032482"/>
          </a:xfrm>
          <a:prstGeom prst="rect">
            <a:avLst/>
          </a:prstGeom>
        </p:spPr>
      </p:pic>
      <p:pic>
        <p:nvPicPr>
          <p:cNvPr id="10" name="図 9">
            <a:extLst>
              <a:ext uri="{FF2B5EF4-FFF2-40B4-BE49-F238E27FC236}">
                <a16:creationId xmlns:a16="http://schemas.microsoft.com/office/drawing/2014/main" id="{D16704D1-F1B9-828A-8910-FFDCBCCED41C}"/>
              </a:ext>
            </a:extLst>
          </p:cNvPr>
          <p:cNvPicPr>
            <a:picLocks noChangeAspect="1"/>
          </p:cNvPicPr>
          <p:nvPr/>
        </p:nvPicPr>
        <p:blipFill>
          <a:blip r:embed="rId3"/>
          <a:stretch>
            <a:fillRect/>
          </a:stretch>
        </p:blipFill>
        <p:spPr>
          <a:xfrm>
            <a:off x="6241479" y="3275214"/>
            <a:ext cx="5385742" cy="3422002"/>
          </a:xfrm>
          <a:prstGeom prst="rect">
            <a:avLst/>
          </a:prstGeom>
        </p:spPr>
      </p:pic>
      <p:pic>
        <p:nvPicPr>
          <p:cNvPr id="6" name="図 5">
            <a:extLst>
              <a:ext uri="{FF2B5EF4-FFF2-40B4-BE49-F238E27FC236}">
                <a16:creationId xmlns:a16="http://schemas.microsoft.com/office/drawing/2014/main" id="{1624BA03-5D76-E952-F3B2-1F7D55F742C1}"/>
              </a:ext>
            </a:extLst>
          </p:cNvPr>
          <p:cNvPicPr>
            <a:picLocks noChangeAspect="1"/>
          </p:cNvPicPr>
          <p:nvPr/>
        </p:nvPicPr>
        <p:blipFill>
          <a:blip r:embed="rId4"/>
          <a:stretch>
            <a:fillRect/>
          </a:stretch>
        </p:blipFill>
        <p:spPr>
          <a:xfrm>
            <a:off x="6234043" y="180685"/>
            <a:ext cx="5385742" cy="3032482"/>
          </a:xfrm>
          <a:prstGeom prst="rect">
            <a:avLst/>
          </a:prstGeom>
        </p:spPr>
      </p:pic>
      <p:sp>
        <p:nvSpPr>
          <p:cNvPr id="11" name="テキスト ボックス 10">
            <a:extLst>
              <a:ext uri="{FF2B5EF4-FFF2-40B4-BE49-F238E27FC236}">
                <a16:creationId xmlns:a16="http://schemas.microsoft.com/office/drawing/2014/main" id="{151833A8-685A-F807-5128-CD6F1F8C2FCC}"/>
              </a:ext>
            </a:extLst>
          </p:cNvPr>
          <p:cNvSpPr txBox="1"/>
          <p:nvPr/>
        </p:nvSpPr>
        <p:spPr>
          <a:xfrm>
            <a:off x="6290567" y="280616"/>
            <a:ext cx="1139941" cy="523220"/>
          </a:xfrm>
          <a:prstGeom prst="rect">
            <a:avLst/>
          </a:prstGeom>
          <a:noFill/>
        </p:spPr>
        <p:txBody>
          <a:bodyPr wrap="square" rtlCol="0">
            <a:spAutoFit/>
          </a:bodyPr>
          <a:lstStyle/>
          <a:p>
            <a:r>
              <a:rPr kumimoji="1" lang="ja-JP" altLang="en-US" sz="2800" b="1">
                <a:solidFill>
                  <a:schemeClr val="bg1"/>
                </a:solidFill>
                <a:latin typeface="UD デジタル 教科書体 NK-B" panose="02020700000000000000" pitchFamily="18" charset="-128"/>
                <a:ea typeface="UD デジタル 教科書体 NK-B" panose="02020700000000000000" pitchFamily="18" charset="-128"/>
              </a:rPr>
              <a:t>部屋</a:t>
            </a:r>
          </a:p>
        </p:txBody>
      </p:sp>
      <p:sp>
        <p:nvSpPr>
          <p:cNvPr id="18" name="テキスト ボックス 17">
            <a:extLst>
              <a:ext uri="{FF2B5EF4-FFF2-40B4-BE49-F238E27FC236}">
                <a16:creationId xmlns:a16="http://schemas.microsoft.com/office/drawing/2014/main" id="{EDE7C7E1-5E09-4D1C-8E1A-4B6FB75C1143}"/>
              </a:ext>
            </a:extLst>
          </p:cNvPr>
          <p:cNvSpPr txBox="1"/>
          <p:nvPr/>
        </p:nvSpPr>
        <p:spPr>
          <a:xfrm>
            <a:off x="6234043" y="3309163"/>
            <a:ext cx="1139941" cy="523220"/>
          </a:xfrm>
          <a:prstGeom prst="rect">
            <a:avLst/>
          </a:prstGeom>
          <a:noFill/>
        </p:spPr>
        <p:txBody>
          <a:bodyPr wrap="square" rtlCol="0">
            <a:spAutoFit/>
          </a:bodyPr>
          <a:lstStyle/>
          <a:p>
            <a:r>
              <a:rPr kumimoji="1" lang="ja-JP" altLang="en-US" sz="2800" b="1">
                <a:solidFill>
                  <a:schemeClr val="bg1"/>
                </a:solidFill>
                <a:latin typeface="UD デジタル 教科書体 NK-B" panose="02020700000000000000" pitchFamily="18" charset="-128"/>
                <a:ea typeface="UD デジタル 教科書体 NK-B" panose="02020700000000000000" pitchFamily="18" charset="-128"/>
              </a:rPr>
              <a:t>食堂</a:t>
            </a:r>
          </a:p>
        </p:txBody>
      </p:sp>
      <p:sp>
        <p:nvSpPr>
          <p:cNvPr id="21" name="テキスト ボックス 20">
            <a:extLst>
              <a:ext uri="{FF2B5EF4-FFF2-40B4-BE49-F238E27FC236}">
                <a16:creationId xmlns:a16="http://schemas.microsoft.com/office/drawing/2014/main" id="{60677549-155E-C3D0-0F13-2AF628631D79}"/>
              </a:ext>
            </a:extLst>
          </p:cNvPr>
          <p:cNvSpPr txBox="1"/>
          <p:nvPr/>
        </p:nvSpPr>
        <p:spPr>
          <a:xfrm>
            <a:off x="293426" y="215556"/>
            <a:ext cx="1139941" cy="523220"/>
          </a:xfrm>
          <a:prstGeom prst="rect">
            <a:avLst/>
          </a:prstGeom>
          <a:noFill/>
        </p:spPr>
        <p:txBody>
          <a:bodyPr wrap="square" rtlCol="0">
            <a:spAutoFit/>
          </a:bodyPr>
          <a:lstStyle/>
          <a:p>
            <a:r>
              <a:rPr lang="ja-JP" altLang="en-US" sz="2800" b="1">
                <a:solidFill>
                  <a:schemeClr val="bg1"/>
                </a:solidFill>
                <a:latin typeface="UD デジタル 教科書体 NK-B" panose="02020700000000000000" pitchFamily="18" charset="-128"/>
                <a:ea typeface="UD デジタル 教科書体 NK-B" panose="02020700000000000000" pitchFamily="18" charset="-128"/>
              </a:rPr>
              <a:t>外観</a:t>
            </a:r>
            <a:endParaRPr kumimoji="1" lang="ja-JP" altLang="en-US" sz="2800" b="1">
              <a:solidFill>
                <a:schemeClr val="bg1"/>
              </a:solidFill>
              <a:latin typeface="UD デジタル 教科書体 NK-B" panose="02020700000000000000" pitchFamily="18" charset="-128"/>
              <a:ea typeface="UD デジタル 教科書体 NK-B" panose="02020700000000000000" pitchFamily="18" charset="-128"/>
            </a:endParaRPr>
          </a:p>
        </p:txBody>
      </p:sp>
      <p:sp>
        <p:nvSpPr>
          <p:cNvPr id="4" name="テキスト ボックス 3">
            <a:extLst>
              <a:ext uri="{FF2B5EF4-FFF2-40B4-BE49-F238E27FC236}">
                <a16:creationId xmlns:a16="http://schemas.microsoft.com/office/drawing/2014/main" id="{98297068-F753-8279-6AA8-6FB980EA9508}"/>
              </a:ext>
            </a:extLst>
          </p:cNvPr>
          <p:cNvSpPr txBox="1"/>
          <p:nvPr/>
        </p:nvSpPr>
        <p:spPr>
          <a:xfrm>
            <a:off x="6518452" y="2855406"/>
            <a:ext cx="5752538" cy="369332"/>
          </a:xfrm>
          <a:prstGeom prst="rect">
            <a:avLst/>
          </a:prstGeom>
          <a:noFill/>
        </p:spPr>
        <p:txBody>
          <a:bodyPr wrap="square" rtlCol="0">
            <a:spAutoFit/>
          </a:bodyPr>
          <a:lstStyle/>
          <a:p>
            <a:r>
              <a:rPr kumimoji="1" lang="en-US" altLang="ja-JP" b="1">
                <a:solidFill>
                  <a:schemeClr val="bg1"/>
                </a:solidFill>
                <a:latin typeface="UD デジタル 教科書体 NK-B" panose="02020700000000000000" pitchFamily="18" charset="-128"/>
                <a:ea typeface="UD デジタル 教科書体 NK-B" panose="02020700000000000000" pitchFamily="18" charset="-128"/>
              </a:rPr>
              <a:t>※</a:t>
            </a:r>
            <a:r>
              <a:rPr kumimoji="1" lang="ja-JP" altLang="en-US" b="1">
                <a:solidFill>
                  <a:schemeClr val="bg1"/>
                </a:solidFill>
                <a:latin typeface="UD デジタル 教科書体 NK-B" panose="02020700000000000000" pitchFamily="18" charset="-128"/>
                <a:ea typeface="UD デジタル 教科書体 NK-B" panose="02020700000000000000" pitchFamily="18" charset="-128"/>
              </a:rPr>
              <a:t>部屋タイプ未確定の為、写真はイメージです</a:t>
            </a:r>
          </a:p>
        </p:txBody>
      </p:sp>
      <p:pic>
        <p:nvPicPr>
          <p:cNvPr id="8" name="図 7">
            <a:extLst>
              <a:ext uri="{FF2B5EF4-FFF2-40B4-BE49-F238E27FC236}">
                <a16:creationId xmlns:a16="http://schemas.microsoft.com/office/drawing/2014/main" id="{FCF3D25A-0739-A15E-591F-3E87A3948706}"/>
              </a:ext>
            </a:extLst>
          </p:cNvPr>
          <p:cNvPicPr>
            <a:picLocks noChangeAspect="1"/>
          </p:cNvPicPr>
          <p:nvPr/>
        </p:nvPicPr>
        <p:blipFill>
          <a:blip r:embed="rId5"/>
          <a:stretch>
            <a:fillRect/>
          </a:stretch>
        </p:blipFill>
        <p:spPr>
          <a:xfrm>
            <a:off x="313057" y="3275213"/>
            <a:ext cx="5110191" cy="3422002"/>
          </a:xfrm>
          <a:prstGeom prst="rect">
            <a:avLst/>
          </a:prstGeom>
        </p:spPr>
      </p:pic>
      <p:sp>
        <p:nvSpPr>
          <p:cNvPr id="3" name="テキスト ボックス 2">
            <a:extLst>
              <a:ext uri="{FF2B5EF4-FFF2-40B4-BE49-F238E27FC236}">
                <a16:creationId xmlns:a16="http://schemas.microsoft.com/office/drawing/2014/main" id="{53FDE8C0-E563-A71C-65AE-D7D44C16D5CC}"/>
              </a:ext>
            </a:extLst>
          </p:cNvPr>
          <p:cNvSpPr txBox="1"/>
          <p:nvPr/>
        </p:nvSpPr>
        <p:spPr>
          <a:xfrm>
            <a:off x="313057" y="3309163"/>
            <a:ext cx="1657615" cy="523220"/>
          </a:xfrm>
          <a:prstGeom prst="rect">
            <a:avLst/>
          </a:prstGeom>
          <a:noFill/>
        </p:spPr>
        <p:txBody>
          <a:bodyPr wrap="square" rtlCol="0">
            <a:spAutoFit/>
          </a:bodyPr>
          <a:lstStyle/>
          <a:p>
            <a:r>
              <a:rPr kumimoji="1" lang="ja-JP" altLang="en-US" sz="2800" b="1">
                <a:solidFill>
                  <a:schemeClr val="bg1"/>
                </a:solidFill>
                <a:latin typeface="UD デジタル 教科書体 NK-B" panose="02020700000000000000" pitchFamily="18" charset="-128"/>
                <a:ea typeface="UD デジタル 教科書体 NK-B" panose="02020700000000000000" pitchFamily="18" charset="-128"/>
              </a:rPr>
              <a:t>大浴場</a:t>
            </a:r>
          </a:p>
        </p:txBody>
      </p:sp>
    </p:spTree>
    <p:extLst>
      <p:ext uri="{BB962C8B-B14F-4D97-AF65-F5344CB8AC3E}">
        <p14:creationId xmlns:p14="http://schemas.microsoft.com/office/powerpoint/2010/main" val="2524207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テキスト ボックス 12">
            <a:extLst>
              <a:ext uri="{FF2B5EF4-FFF2-40B4-BE49-F238E27FC236}">
                <a16:creationId xmlns:a16="http://schemas.microsoft.com/office/drawing/2014/main" id="{71188A42-11ED-EAF3-52E8-6A49FBFB6514}"/>
              </a:ext>
            </a:extLst>
          </p:cNvPr>
          <p:cNvSpPr txBox="1"/>
          <p:nvPr/>
        </p:nvSpPr>
        <p:spPr>
          <a:xfrm>
            <a:off x="204187" y="126163"/>
            <a:ext cx="6773662" cy="523220"/>
          </a:xfrm>
          <a:prstGeom prst="rect">
            <a:avLst/>
          </a:prstGeom>
          <a:noFill/>
        </p:spPr>
        <p:txBody>
          <a:bodyPr wrap="square" rtlCol="0">
            <a:spAutoFit/>
          </a:bodyPr>
          <a:lstStyle/>
          <a:p>
            <a:r>
              <a:rPr kumimoji="1" lang="ja-JP" altLang="en-US" sz="2800" b="1">
                <a:latin typeface="UD デジタル 教科書体 NK-B" panose="02020700000000000000" pitchFamily="18" charset="-128"/>
                <a:ea typeface="UD デジタル 教科書体 NK-B" panose="02020700000000000000" pitchFamily="18" charset="-128"/>
              </a:rPr>
              <a:t>練習風景</a:t>
            </a:r>
            <a:r>
              <a:rPr kumimoji="1" lang="en-US" altLang="ja-JP" sz="2800" b="1">
                <a:latin typeface="UD デジタル 教科書体 NK-B" panose="02020700000000000000" pitchFamily="18" charset="-128"/>
                <a:ea typeface="UD デジタル 教科書体 NK-B" panose="02020700000000000000" pitchFamily="18" charset="-128"/>
              </a:rPr>
              <a:t>(2019</a:t>
            </a:r>
            <a:r>
              <a:rPr kumimoji="1" lang="ja-JP" altLang="en-US" sz="2800" b="1">
                <a:latin typeface="UD デジタル 教科書体 NK-B" panose="02020700000000000000" pitchFamily="18" charset="-128"/>
                <a:ea typeface="UD デジタル 教科書体 NK-B" panose="02020700000000000000" pitchFamily="18" charset="-128"/>
              </a:rPr>
              <a:t>年度の参考</a:t>
            </a:r>
            <a:r>
              <a:rPr kumimoji="1" lang="en-US" altLang="ja-JP" sz="2800" b="1">
                <a:latin typeface="UD デジタル 教科書体 NK-B" panose="02020700000000000000" pitchFamily="18" charset="-128"/>
                <a:ea typeface="UD デジタル 教科書体 NK-B" panose="02020700000000000000" pitchFamily="18" charset="-128"/>
              </a:rPr>
              <a:t>)</a:t>
            </a:r>
          </a:p>
        </p:txBody>
      </p:sp>
      <p:pic>
        <p:nvPicPr>
          <p:cNvPr id="3" name="図 2">
            <a:extLst>
              <a:ext uri="{FF2B5EF4-FFF2-40B4-BE49-F238E27FC236}">
                <a16:creationId xmlns:a16="http://schemas.microsoft.com/office/drawing/2014/main" id="{2DCFD34F-86BA-AE33-279D-543B775471F3}"/>
              </a:ext>
            </a:extLst>
          </p:cNvPr>
          <p:cNvPicPr>
            <a:picLocks noChangeAspect="1"/>
          </p:cNvPicPr>
          <p:nvPr/>
        </p:nvPicPr>
        <p:blipFill>
          <a:blip r:embed="rId2"/>
          <a:stretch>
            <a:fillRect/>
          </a:stretch>
        </p:blipFill>
        <p:spPr>
          <a:xfrm>
            <a:off x="610542" y="777985"/>
            <a:ext cx="4985006" cy="2432175"/>
          </a:xfrm>
          <a:prstGeom prst="rect">
            <a:avLst/>
          </a:prstGeom>
        </p:spPr>
      </p:pic>
      <p:pic>
        <p:nvPicPr>
          <p:cNvPr id="2" name="図 1">
            <a:extLst>
              <a:ext uri="{FF2B5EF4-FFF2-40B4-BE49-F238E27FC236}">
                <a16:creationId xmlns:a16="http://schemas.microsoft.com/office/drawing/2014/main" id="{C8DC7470-E9D4-77C3-1075-DF99409168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542" y="3413085"/>
            <a:ext cx="4438157" cy="3328617"/>
          </a:xfrm>
          <a:prstGeom prst="rect">
            <a:avLst/>
          </a:prstGeom>
        </p:spPr>
      </p:pic>
      <p:pic>
        <p:nvPicPr>
          <p:cNvPr id="4" name="図 3">
            <a:extLst>
              <a:ext uri="{FF2B5EF4-FFF2-40B4-BE49-F238E27FC236}">
                <a16:creationId xmlns:a16="http://schemas.microsoft.com/office/drawing/2014/main" id="{2EA97C16-54E0-B765-C8A4-CFD81241DB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9061" y="2819253"/>
            <a:ext cx="5229933" cy="3922449"/>
          </a:xfrm>
          <a:prstGeom prst="rect">
            <a:avLst/>
          </a:prstGeom>
        </p:spPr>
      </p:pic>
      <p:sp>
        <p:nvSpPr>
          <p:cNvPr id="5" name="円形吹き出し 10">
            <a:extLst>
              <a:ext uri="{FF2B5EF4-FFF2-40B4-BE49-F238E27FC236}">
                <a16:creationId xmlns:a16="http://schemas.microsoft.com/office/drawing/2014/main" id="{7E6DBD5D-63F3-D406-EC6D-2151BA8B40B2}"/>
              </a:ext>
            </a:extLst>
          </p:cNvPr>
          <p:cNvSpPr/>
          <p:nvPr/>
        </p:nvSpPr>
        <p:spPr>
          <a:xfrm>
            <a:off x="6823735" y="2526048"/>
            <a:ext cx="4959682" cy="1368223"/>
          </a:xfrm>
          <a:prstGeom prst="wedgeEllipseCallout">
            <a:avLst>
              <a:gd name="adj1" fmla="val -5456"/>
              <a:gd name="adj2" fmla="val 82813"/>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UD デジタル 教科書体 NK-B" panose="02020700000000000000" pitchFamily="18" charset="-128"/>
                <a:ea typeface="UD デジタル 教科書体 NK-B" panose="02020700000000000000" pitchFamily="18" charset="-128"/>
              </a:rPr>
              <a:t>こちらも整備されたグラウンド。</a:t>
            </a:r>
            <a:endParaRPr kumimoji="1" lang="en-US" altLang="ja-JP">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a:solidFill>
                  <a:schemeClr val="tx1"/>
                </a:solidFill>
                <a:latin typeface="UD デジタル 教科書体 NK-B" panose="02020700000000000000" pitchFamily="18" charset="-128"/>
                <a:ea typeface="UD デジタル 教科書体 NK-B" panose="02020700000000000000" pitchFamily="18" charset="-128"/>
              </a:rPr>
              <a:t>設備も申し分ないです。</a:t>
            </a:r>
          </a:p>
        </p:txBody>
      </p:sp>
      <p:sp>
        <p:nvSpPr>
          <p:cNvPr id="6" name="円形吹き出し 11">
            <a:extLst>
              <a:ext uri="{FF2B5EF4-FFF2-40B4-BE49-F238E27FC236}">
                <a16:creationId xmlns:a16="http://schemas.microsoft.com/office/drawing/2014/main" id="{A58C5E35-47B2-C98D-59FF-81180BDB11E5}"/>
              </a:ext>
            </a:extLst>
          </p:cNvPr>
          <p:cNvSpPr/>
          <p:nvPr/>
        </p:nvSpPr>
        <p:spPr>
          <a:xfrm>
            <a:off x="4738393" y="543334"/>
            <a:ext cx="6235700" cy="1449638"/>
          </a:xfrm>
          <a:prstGeom prst="wedgeEllipseCallout">
            <a:avLst>
              <a:gd name="adj1" fmla="val -39430"/>
              <a:gd name="adj2" fmla="val 8005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latin typeface="UD デジタル 教科書体 NK-B" panose="02020700000000000000" pitchFamily="18" charset="-128"/>
                <a:ea typeface="UD デジタル 教科書体 NK-B" panose="02020700000000000000" pitchFamily="18" charset="-128"/>
              </a:rPr>
              <a:t>整備されたクロカンコース。</a:t>
            </a:r>
            <a:endParaRPr lang="en-US" altLang="ja-JP">
              <a:solidFill>
                <a:schemeClr val="tx1"/>
              </a:solidFill>
              <a:latin typeface="UD デジタル 教科書体 NK-B" panose="02020700000000000000" pitchFamily="18" charset="-128"/>
              <a:ea typeface="UD デジタル 教科書体 NK-B" panose="02020700000000000000" pitchFamily="18" charset="-128"/>
            </a:endParaRPr>
          </a:p>
          <a:p>
            <a:pPr algn="ctr"/>
            <a:r>
              <a:rPr lang="ja-JP" altLang="en-US">
                <a:solidFill>
                  <a:schemeClr val="tx1"/>
                </a:solidFill>
                <a:latin typeface="UD デジタル 教科書体 NK-B" panose="02020700000000000000" pitchFamily="18" charset="-128"/>
                <a:ea typeface="UD デジタル 教科書体 NK-B" panose="02020700000000000000" pitchFamily="18" charset="-128"/>
              </a:rPr>
              <a:t>マイナスイオンを感じながら運動できます！</a:t>
            </a:r>
            <a:endParaRPr kumimoji="1" lang="ja-JP" altLang="en-US">
              <a:solidFill>
                <a:schemeClr val="tx1"/>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471243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extLst>
              <p:ext uri="{D42A27DB-BD31-4B8C-83A1-F6EECF244321}">
                <p14:modId xmlns:p14="http://schemas.microsoft.com/office/powerpoint/2010/main" val="1985252819"/>
              </p:ext>
            </p:extLst>
          </p:nvPr>
        </p:nvGraphicFramePr>
        <p:xfrm>
          <a:off x="863599" y="974705"/>
          <a:ext cx="10981559" cy="3232659"/>
        </p:xfrm>
        <a:graphic>
          <a:graphicData uri="http://schemas.openxmlformats.org/drawingml/2006/table">
            <a:tbl>
              <a:tblPr firstRow="1" bandRow="1">
                <a:tableStyleId>{5C22544A-7EE6-4342-B048-85BDC9FD1C3A}</a:tableStyleId>
              </a:tblPr>
              <a:tblGrid>
                <a:gridCol w="1543270">
                  <a:extLst>
                    <a:ext uri="{9D8B030D-6E8A-4147-A177-3AD203B41FA5}">
                      <a16:colId xmlns:a16="http://schemas.microsoft.com/office/drawing/2014/main" val="3761428601"/>
                    </a:ext>
                  </a:extLst>
                </a:gridCol>
                <a:gridCol w="9438289">
                  <a:extLst>
                    <a:ext uri="{9D8B030D-6E8A-4147-A177-3AD203B41FA5}">
                      <a16:colId xmlns:a16="http://schemas.microsoft.com/office/drawing/2014/main" val="3244565083"/>
                    </a:ext>
                  </a:extLst>
                </a:gridCol>
              </a:tblGrid>
              <a:tr h="432579">
                <a:tc>
                  <a:txBody>
                    <a:bodyPr/>
                    <a:lstStyle/>
                    <a:p>
                      <a:pPr algn="ctr"/>
                      <a:r>
                        <a:rPr kumimoji="1" lang="ja-JP" altLang="en-US">
                          <a:latin typeface="UD デジタル 教科書体 NK-B" panose="02020700000000000000" pitchFamily="18" charset="-128"/>
                          <a:ea typeface="UD デジタル 教科書体 NK-B" panose="02020700000000000000" pitchFamily="18" charset="-128"/>
                        </a:rPr>
                        <a:t>項目</a:t>
                      </a:r>
                    </a:p>
                  </a:txBody>
                  <a:tcPr anchor="ctr"/>
                </a:tc>
                <a:tc>
                  <a:txBody>
                    <a:bodyPr/>
                    <a:lstStyle/>
                    <a:p>
                      <a:pPr algn="ctr"/>
                      <a:r>
                        <a:rPr kumimoji="1" lang="ja-JP" altLang="en-US">
                          <a:latin typeface="UD デジタル 教科書体 NK-B" panose="02020700000000000000" pitchFamily="18" charset="-128"/>
                          <a:ea typeface="UD デジタル 教科書体 NK-B" panose="02020700000000000000" pitchFamily="18" charset="-128"/>
                        </a:rPr>
                        <a:t>内容</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33131004"/>
                  </a:ext>
                </a:extLst>
              </a:tr>
              <a:tr h="0">
                <a:tc>
                  <a:txBody>
                    <a:bodyPr/>
                    <a:lstStyle/>
                    <a:p>
                      <a:r>
                        <a:rPr kumimoji="1" lang="ja-JP" altLang="en-US" b="0">
                          <a:latin typeface="UD デジタル 教科書体 NK-B" panose="02020700000000000000" pitchFamily="18" charset="-128"/>
                          <a:ea typeface="UD デジタル 教科書体 NK-B" panose="02020700000000000000" pitchFamily="18" charset="-128"/>
                        </a:rPr>
                        <a:t>日時場所</a:t>
                      </a:r>
                    </a:p>
                  </a:txBody>
                  <a:tcPr anchor="ctr"/>
                </a:tc>
                <a:tc>
                  <a:txBody>
                    <a:bodyPr/>
                    <a:lstStyle/>
                    <a:p>
                      <a:r>
                        <a:rPr kumimoji="1" lang="ja-JP" altLang="en-US" b="0">
                          <a:latin typeface="UD デジタル 教科書体 NK-B" panose="02020700000000000000" pitchFamily="18" charset="-128"/>
                          <a:ea typeface="UD デジタル 教科書体 NK-B" panose="02020700000000000000" pitchFamily="18" charset="-128"/>
                        </a:rPr>
                        <a:t>水曜：</a:t>
                      </a:r>
                      <a:r>
                        <a:rPr kumimoji="1" lang="en-US" altLang="ja-JP" b="0">
                          <a:latin typeface="UD デジタル 教科書体 NK-B" panose="02020700000000000000" pitchFamily="18" charset="-128"/>
                          <a:ea typeface="UD デジタル 教科書体 NK-B" panose="02020700000000000000" pitchFamily="18" charset="-128"/>
                        </a:rPr>
                        <a:t>17:45</a:t>
                      </a:r>
                      <a:r>
                        <a:rPr kumimoji="1" lang="ja-JP" altLang="en-US" b="0">
                          <a:latin typeface="UD デジタル 教科書体 NK-B" panose="02020700000000000000" pitchFamily="18" charset="-128"/>
                          <a:ea typeface="UD デジタル 教科書体 NK-B" panose="02020700000000000000" pitchFamily="18" charset="-128"/>
                        </a:rPr>
                        <a:t>～　（本社</a:t>
                      </a:r>
                      <a:r>
                        <a:rPr kumimoji="1" lang="en-US" altLang="ja-JP" b="0">
                          <a:latin typeface="UD デジタル 教科書体 NK-B" panose="02020700000000000000" pitchFamily="18" charset="-128"/>
                          <a:ea typeface="UD デジタル 教科書体 NK-B" panose="02020700000000000000" pitchFamily="18" charset="-128"/>
                        </a:rPr>
                        <a:t>G</a:t>
                      </a:r>
                      <a:r>
                        <a:rPr kumimoji="1" lang="ja-JP" altLang="en-US" b="0">
                          <a:latin typeface="UD デジタル 教科書体 NK-B" panose="02020700000000000000" pitchFamily="18" charset="-128"/>
                          <a:ea typeface="UD デジタル 教科書体 NK-B" panose="02020700000000000000" pitchFamily="18" charset="-128"/>
                        </a:rPr>
                        <a:t>　</a:t>
                      </a:r>
                      <a:r>
                        <a:rPr kumimoji="1" lang="en-US" altLang="ja-JP" b="0">
                          <a:latin typeface="UD デジタル 教科書体 NK-B" panose="02020700000000000000" pitchFamily="18" charset="-128"/>
                          <a:ea typeface="UD デジタル 教科書体 NK-B" panose="02020700000000000000" pitchFamily="18" charset="-128"/>
                        </a:rPr>
                        <a:t>or </a:t>
                      </a:r>
                      <a:r>
                        <a:rPr kumimoji="1" lang="ja-JP" altLang="en-US" b="0">
                          <a:latin typeface="UD デジタル 教科書体 NK-B" panose="02020700000000000000" pitchFamily="18" charset="-128"/>
                          <a:ea typeface="UD デジタル 教科書体 NK-B" panose="02020700000000000000" pitchFamily="18" charset="-128"/>
                        </a:rPr>
                        <a:t>スポセン）</a:t>
                      </a:r>
                      <a:endParaRPr kumimoji="1" lang="en-US" altLang="ja-JP" b="0">
                        <a:latin typeface="UD デジタル 教科書体 NK-B" panose="02020700000000000000" pitchFamily="18" charset="-128"/>
                        <a:ea typeface="UD デジタル 教科書体 NK-B" panose="02020700000000000000" pitchFamily="18" charset="-128"/>
                      </a:endParaRPr>
                    </a:p>
                    <a:p>
                      <a:r>
                        <a:rPr kumimoji="1" lang="ja-JP" altLang="en-US" b="0">
                          <a:latin typeface="UD デジタル 教科書体 NK-B" panose="02020700000000000000" pitchFamily="18" charset="-128"/>
                          <a:ea typeface="UD デジタル 教科書体 NK-B" panose="02020700000000000000" pitchFamily="18" charset="-128"/>
                        </a:rPr>
                        <a:t>土曜：８</a:t>
                      </a:r>
                      <a:r>
                        <a:rPr kumimoji="1" lang="en-US" altLang="ja-JP" b="0">
                          <a:latin typeface="UD デジタル 教科書体 NK-B" panose="02020700000000000000" pitchFamily="18" charset="-128"/>
                          <a:ea typeface="UD デジタル 教科書体 NK-B" panose="02020700000000000000" pitchFamily="18" charset="-128"/>
                        </a:rPr>
                        <a:t>:</a:t>
                      </a:r>
                      <a:r>
                        <a:rPr kumimoji="1" lang="ja-JP" altLang="en-US" b="0">
                          <a:latin typeface="UD デジタル 教科書体 NK-B" panose="02020700000000000000" pitchFamily="18" charset="-128"/>
                          <a:ea typeface="UD デジタル 教科書体 NK-B" panose="02020700000000000000" pitchFamily="18" charset="-128"/>
                        </a:rPr>
                        <a:t>３</a:t>
                      </a:r>
                      <a:r>
                        <a:rPr kumimoji="1" lang="en-US" altLang="ja-JP" b="0">
                          <a:latin typeface="UD デジタル 教科書体 NK-B" panose="02020700000000000000" pitchFamily="18" charset="-128"/>
                          <a:ea typeface="UD デジタル 教科書体 NK-B" panose="02020700000000000000" pitchFamily="18" charset="-128"/>
                        </a:rPr>
                        <a:t>0</a:t>
                      </a:r>
                      <a:r>
                        <a:rPr kumimoji="1" lang="ja-JP" altLang="en-US" b="0">
                          <a:latin typeface="UD デジタル 教科書体 NK-B" panose="02020700000000000000" pitchFamily="18" charset="-128"/>
                          <a:ea typeface="UD デジタル 教科書体 NK-B" panose="02020700000000000000" pitchFamily="18" charset="-128"/>
                        </a:rPr>
                        <a:t>～　　（スポセン </a:t>
                      </a:r>
                      <a:r>
                        <a:rPr kumimoji="1" lang="en-US" altLang="ja-JP" b="0">
                          <a:latin typeface="UD デジタル 教科書体 NK-B" panose="02020700000000000000" pitchFamily="18" charset="-128"/>
                          <a:ea typeface="UD デジタル 教科書体 NK-B" panose="02020700000000000000" pitchFamily="18" charset="-128"/>
                        </a:rPr>
                        <a:t>or </a:t>
                      </a:r>
                      <a:r>
                        <a:rPr kumimoji="1" lang="ja-JP" altLang="en-US" b="0">
                          <a:latin typeface="UD デジタル 教科書体 NK-B" panose="02020700000000000000" pitchFamily="18" charset="-128"/>
                          <a:ea typeface="UD デジタル 教科書体 NK-B" panose="02020700000000000000" pitchFamily="18" charset="-128"/>
                        </a:rPr>
                        <a:t>岡崎中総 </a:t>
                      </a:r>
                      <a:r>
                        <a:rPr kumimoji="1" lang="en-US" altLang="ja-JP" b="0">
                          <a:latin typeface="UD デジタル 教科書体 NK-B" panose="02020700000000000000" pitchFamily="18" charset="-128"/>
                          <a:ea typeface="UD デジタル 教科書体 NK-B" panose="02020700000000000000" pitchFamily="18" charset="-128"/>
                        </a:rPr>
                        <a:t>or </a:t>
                      </a:r>
                      <a:r>
                        <a:rPr kumimoji="1" lang="ja-JP" altLang="en-US" b="0">
                          <a:latin typeface="UD デジタル 教科書体 NK-B" panose="02020700000000000000" pitchFamily="18" charset="-128"/>
                          <a:ea typeface="UD デジタル 教科書体 NK-B" panose="02020700000000000000" pitchFamily="18" charset="-128"/>
                        </a:rPr>
                        <a:t>猿投山他）</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516388549"/>
                  </a:ext>
                </a:extLst>
              </a:tr>
              <a:tr h="432000">
                <a:tc>
                  <a:txBody>
                    <a:bodyPr/>
                    <a:lstStyle/>
                    <a:p>
                      <a:r>
                        <a:rPr kumimoji="1" lang="ja-JP" altLang="en-US" b="0">
                          <a:latin typeface="UD デジタル 教科書体 NK-B" panose="02020700000000000000" pitchFamily="18" charset="-128"/>
                          <a:ea typeface="UD デジタル 教科書体 NK-B" panose="02020700000000000000" pitchFamily="18" charset="-128"/>
                        </a:rPr>
                        <a:t>交通手段</a:t>
                      </a:r>
                    </a:p>
                  </a:txBody>
                  <a:tcPr anchor="ctr"/>
                </a:tc>
                <a:tc>
                  <a:txBody>
                    <a:bodyPr/>
                    <a:lstStyle/>
                    <a:p>
                      <a:r>
                        <a:rPr kumimoji="1" lang="ja-JP" altLang="en-US" b="0">
                          <a:latin typeface="UD デジタル 教科書体 NK-B" panose="02020700000000000000" pitchFamily="18" charset="-128"/>
                          <a:ea typeface="UD デジタル 教科書体 NK-B" panose="02020700000000000000" pitchFamily="18" charset="-128"/>
                        </a:rPr>
                        <a:t>本社</a:t>
                      </a:r>
                      <a:r>
                        <a:rPr kumimoji="1" lang="en-US" altLang="ja-JP" b="0">
                          <a:latin typeface="UD デジタル 教科書体 NK-B" panose="02020700000000000000" pitchFamily="18" charset="-128"/>
                          <a:ea typeface="UD デジタル 教科書体 NK-B" panose="02020700000000000000" pitchFamily="18" charset="-128"/>
                        </a:rPr>
                        <a:t>G</a:t>
                      </a:r>
                      <a:r>
                        <a:rPr kumimoji="1" lang="ja-JP" altLang="en-US" b="0">
                          <a:latin typeface="UD デジタル 教科書体 NK-B" panose="02020700000000000000" pitchFamily="18" charset="-128"/>
                          <a:ea typeface="UD デジタル 教科書体 NK-B" panose="02020700000000000000" pitchFamily="18" charset="-128"/>
                        </a:rPr>
                        <a:t>：徒歩　</a:t>
                      </a:r>
                      <a:r>
                        <a:rPr kumimoji="1" lang="en-US" altLang="ja-JP" b="0">
                          <a:latin typeface="UD デジタル 教科書体 NK-B" panose="02020700000000000000" pitchFamily="18" charset="-128"/>
                          <a:ea typeface="UD デジタル 教科書体 NK-B" panose="02020700000000000000" pitchFamily="18" charset="-128"/>
                        </a:rPr>
                        <a:t>/</a:t>
                      </a:r>
                      <a:r>
                        <a:rPr kumimoji="1" lang="ja-JP" altLang="en-US" b="0">
                          <a:latin typeface="UD デジタル 教科書体 NK-B" panose="02020700000000000000" pitchFamily="18" charset="-128"/>
                          <a:ea typeface="UD デジタル 教科書体 NK-B" panose="02020700000000000000" pitchFamily="18" charset="-128"/>
                        </a:rPr>
                        <a:t>　スポセン：</a:t>
                      </a:r>
                      <a:r>
                        <a:rPr kumimoji="1" lang="ja-JP" altLang="en-US" b="0">
                          <a:solidFill>
                            <a:schemeClr val="tx1"/>
                          </a:solidFill>
                          <a:latin typeface="UD デジタル 教科書体 NK-B" panose="02020700000000000000" pitchFamily="18" charset="-128"/>
                          <a:ea typeface="UD デジタル 教科書体 NK-B" panose="02020700000000000000" pitchFamily="18" charset="-128"/>
                        </a:rPr>
                        <a:t>車　</a:t>
                      </a:r>
                      <a:r>
                        <a:rPr kumimoji="1" lang="en-US" altLang="ja-JP" b="0">
                          <a:solidFill>
                            <a:schemeClr val="tx1"/>
                          </a:solidFill>
                          <a:latin typeface="UD デジタル 教科書体 NK-B" panose="02020700000000000000" pitchFamily="18" charset="-128"/>
                          <a:ea typeface="UD デジタル 教科書体 NK-B" panose="02020700000000000000" pitchFamily="18" charset="-128"/>
                        </a:rPr>
                        <a:t>or </a:t>
                      </a:r>
                      <a:r>
                        <a:rPr kumimoji="1" lang="ja-JP" altLang="en-US" b="0">
                          <a:solidFill>
                            <a:schemeClr val="tx1"/>
                          </a:solidFill>
                          <a:latin typeface="UD デジタル 教科書体 NK-B" panose="02020700000000000000" pitchFamily="18" charset="-128"/>
                          <a:ea typeface="UD デジタル 教科書体 NK-B" panose="02020700000000000000" pitchFamily="18" charset="-128"/>
                        </a:rPr>
                        <a:t>電車　</a:t>
                      </a:r>
                      <a:r>
                        <a:rPr kumimoji="1" lang="en-US" altLang="ja-JP" b="0">
                          <a:solidFill>
                            <a:schemeClr val="tx1"/>
                          </a:solidFill>
                          <a:latin typeface="UD デジタル 教科書体 NK-B" panose="02020700000000000000" pitchFamily="18" charset="-128"/>
                          <a:ea typeface="UD デジタル 教科書体 NK-B" panose="02020700000000000000" pitchFamily="18" charset="-128"/>
                        </a:rPr>
                        <a:t>/</a:t>
                      </a:r>
                      <a:r>
                        <a:rPr kumimoji="1" lang="ja-JP" altLang="en-US" b="0">
                          <a:solidFill>
                            <a:schemeClr val="tx1"/>
                          </a:solidFill>
                          <a:latin typeface="UD デジタル 教科書体 NK-B" panose="02020700000000000000" pitchFamily="18" charset="-128"/>
                          <a:ea typeface="UD デジタル 教科書体 NK-B" panose="02020700000000000000" pitchFamily="18" charset="-128"/>
                        </a:rPr>
                        <a:t>　　他の場所：車</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81768922"/>
                  </a:ext>
                </a:extLst>
              </a:tr>
              <a:tr h="432000">
                <a:tc>
                  <a:txBody>
                    <a:bodyPr/>
                    <a:lstStyle/>
                    <a:p>
                      <a:r>
                        <a:rPr kumimoji="1" lang="ja-JP" altLang="en-US" sz="1800" b="0">
                          <a:solidFill>
                            <a:schemeClr val="tx1"/>
                          </a:solidFill>
                          <a:latin typeface="UD デジタル 教科書体 NK-B" panose="02020700000000000000" pitchFamily="18" charset="-128"/>
                          <a:ea typeface="UD デジタル 教科書体 NK-B" panose="02020700000000000000" pitchFamily="18" charset="-128"/>
                        </a:rPr>
                        <a:t>出欠</a:t>
                      </a:r>
                    </a:p>
                  </a:txBody>
                  <a:tcPr anchor="ctr"/>
                </a:tc>
                <a:tc>
                  <a:txBody>
                    <a:bodyPr/>
                    <a:lstStyle/>
                    <a:p>
                      <a:r>
                        <a:rPr kumimoji="1" lang="en-US" altLang="ja-JP" sz="1800" b="0">
                          <a:solidFill>
                            <a:schemeClr val="tx1"/>
                          </a:solidFill>
                          <a:latin typeface="UD デジタル 教科書体 NK-B" panose="02020700000000000000" pitchFamily="18" charset="-128"/>
                          <a:ea typeface="UD デジタル 教科書体 NK-B" panose="02020700000000000000" pitchFamily="18" charset="-128"/>
                        </a:rPr>
                        <a:t>BAND</a:t>
                      </a:r>
                      <a:r>
                        <a:rPr kumimoji="1" lang="ja-JP" altLang="en-US" sz="1800" b="0">
                          <a:solidFill>
                            <a:schemeClr val="tx1"/>
                          </a:solidFill>
                          <a:latin typeface="UD デジタル 教科書体 NK-B" panose="02020700000000000000" pitchFamily="18" charset="-128"/>
                          <a:ea typeface="UD デジタル 教科書体 NK-B" panose="02020700000000000000" pitchFamily="18" charset="-128"/>
                        </a:rPr>
                        <a:t>での事前出欠確認　</a:t>
                      </a:r>
                      <a:r>
                        <a:rPr kumimoji="1" lang="ja-JP" altLang="en-US" sz="1200" b="0">
                          <a:solidFill>
                            <a:schemeClr val="tx1"/>
                          </a:solidFill>
                          <a:latin typeface="UD デジタル 教科書体 NK-B" panose="02020700000000000000" pitchFamily="18" charset="-128"/>
                          <a:ea typeface="UD デジタル 教科書体 NK-B" panose="02020700000000000000" pitchFamily="18" charset="-128"/>
                        </a:rPr>
                        <a:t>←できれば２日前までの入力お願いします</a:t>
                      </a:r>
                      <a:endParaRPr kumimoji="1" lang="ja-JP" altLang="en-US" sz="18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246214945"/>
                  </a:ext>
                </a:extLst>
              </a:tr>
              <a:tr h="432000">
                <a:tc>
                  <a:txBody>
                    <a:bodyPr/>
                    <a:lstStyle/>
                    <a:p>
                      <a:r>
                        <a:rPr kumimoji="1" lang="ja-JP" altLang="en-US">
                          <a:latin typeface="UD デジタル 教科書体 NK-B" panose="02020700000000000000" pitchFamily="18" charset="-128"/>
                          <a:ea typeface="UD デジタル 教科書体 NK-B" panose="02020700000000000000" pitchFamily="18" charset="-128"/>
                        </a:rPr>
                        <a:t>ドリンク</a:t>
                      </a:r>
                    </a:p>
                  </a:txBody>
                  <a:tcPr anchor="ctr"/>
                </a:tc>
                <a:tc>
                  <a:txBody>
                    <a:bodyPr/>
                    <a:lstStyle/>
                    <a:p>
                      <a:r>
                        <a:rPr kumimoji="1" lang="ja-JP" altLang="en-US">
                          <a:latin typeface="UD デジタル 教科書体 NK-B" panose="02020700000000000000" pitchFamily="18" charset="-128"/>
                          <a:ea typeface="UD デジタル 教科書体 NK-B" panose="02020700000000000000" pitchFamily="18" charset="-128"/>
                        </a:rPr>
                        <a:t>幹事</a:t>
                      </a:r>
                      <a:r>
                        <a:rPr kumimoji="1" lang="en-US" altLang="ja-JP">
                          <a:latin typeface="UD デジタル 教科書体 NK-B" panose="02020700000000000000" pitchFamily="18" charset="-128"/>
                          <a:ea typeface="UD デジタル 教科書体 NK-B" panose="02020700000000000000" pitchFamily="18" charset="-128"/>
                        </a:rPr>
                        <a:t>/</a:t>
                      </a:r>
                      <a:r>
                        <a:rPr kumimoji="1" lang="ja-JP" altLang="en-US">
                          <a:latin typeface="UD デジタル 教科書体 NK-B" panose="02020700000000000000" pitchFamily="18" charset="-128"/>
                          <a:ea typeface="UD デジタル 教科書体 NK-B" panose="02020700000000000000" pitchFamily="18" charset="-128"/>
                        </a:rPr>
                        <a:t>運営陣で用意</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743057296"/>
                  </a:ext>
                </a:extLst>
              </a:tr>
              <a:tr h="432000">
                <a:tc>
                  <a:txBody>
                    <a:bodyPr/>
                    <a:lstStyle/>
                    <a:p>
                      <a:r>
                        <a:rPr kumimoji="1" lang="ja-JP" altLang="en-US">
                          <a:latin typeface="UD デジタル 教科書体 NK-B" panose="02020700000000000000" pitchFamily="18" charset="-128"/>
                          <a:ea typeface="UD デジタル 教科書体 NK-B" panose="02020700000000000000" pitchFamily="18" charset="-128"/>
                        </a:rPr>
                        <a:t>練習内容</a:t>
                      </a:r>
                    </a:p>
                  </a:txBody>
                  <a:tcPr anchor="ctr"/>
                </a:tc>
                <a:tc>
                  <a:txBody>
                    <a:bodyPr/>
                    <a:lstStyle/>
                    <a:p>
                      <a:r>
                        <a:rPr kumimoji="1" lang="ja-JP" altLang="en-US">
                          <a:latin typeface="UD デジタル 教科書体 NK-B" panose="02020700000000000000" pitchFamily="18" charset="-128"/>
                          <a:ea typeface="UD デジタル 教科書体 NK-B" panose="02020700000000000000" pitchFamily="18" charset="-128"/>
                        </a:rPr>
                        <a:t>アップ＋柔軟＋本練習</a:t>
                      </a:r>
                      <a:r>
                        <a:rPr kumimoji="1" lang="en-US" altLang="ja-JP">
                          <a:latin typeface="UD デジタル 教科書体 NK-B" panose="02020700000000000000" pitchFamily="18" charset="-128"/>
                          <a:ea typeface="UD デジタル 教科書体 NK-B" panose="02020700000000000000" pitchFamily="18" charset="-128"/>
                        </a:rPr>
                        <a:t>※</a:t>
                      </a:r>
                      <a:r>
                        <a:rPr kumimoji="1" lang="ja-JP" altLang="en-US">
                          <a:latin typeface="UD デジタル 教科書体 NK-B" panose="02020700000000000000" pitchFamily="18" charset="-128"/>
                          <a:ea typeface="UD デジタル 教科書体 NK-B" panose="02020700000000000000" pitchFamily="18" charset="-128"/>
                        </a:rPr>
                        <a:t>＋クールダウン</a:t>
                      </a:r>
                      <a:endParaRPr kumimoji="1" lang="en-US" altLang="ja-JP">
                        <a:latin typeface="UD デジタル 教科書体 NK-B" panose="02020700000000000000" pitchFamily="18" charset="-128"/>
                        <a:ea typeface="UD デジタル 教科書体 NK-B" panose="02020700000000000000" pitchFamily="18" charset="-128"/>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811008271"/>
                  </a:ext>
                </a:extLst>
              </a:tr>
              <a:tr h="432000">
                <a:tc>
                  <a:txBody>
                    <a:bodyPr/>
                    <a:lstStyle/>
                    <a:p>
                      <a:r>
                        <a:rPr kumimoji="1" lang="ja-JP" altLang="en-US">
                          <a:latin typeface="UD デジタル 教科書体 NK-B" panose="02020700000000000000" pitchFamily="18" charset="-128"/>
                          <a:ea typeface="UD デジタル 教科書体 NK-B" panose="02020700000000000000" pitchFamily="18" charset="-128"/>
                        </a:rPr>
                        <a:t>各自持ち物</a:t>
                      </a:r>
                    </a:p>
                  </a:txBody>
                  <a:tcPr anchor="ctr"/>
                </a:tc>
                <a:tc>
                  <a:txBody>
                    <a:bodyPr/>
                    <a:lstStyle/>
                    <a:p>
                      <a:r>
                        <a:rPr kumimoji="1" lang="ja-JP" altLang="en-US">
                          <a:latin typeface="UD デジタル 教科書体 NK-B" panose="02020700000000000000" pitchFamily="18" charset="-128"/>
                          <a:ea typeface="UD デジタル 教科書体 NK-B" panose="02020700000000000000" pitchFamily="18" charset="-128"/>
                        </a:rPr>
                        <a:t>運動着、シューズ、タオル、時計等　　　　　　　　</a:t>
                      </a:r>
                      <a:endParaRPr kumimoji="1"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561022405"/>
                  </a:ext>
                </a:extLst>
              </a:tr>
            </a:tbl>
          </a:graphicData>
        </a:graphic>
      </p:graphicFrame>
      <p:sp>
        <p:nvSpPr>
          <p:cNvPr id="6" name="テキスト ボックス 5">
            <a:extLst>
              <a:ext uri="{FF2B5EF4-FFF2-40B4-BE49-F238E27FC236}">
                <a16:creationId xmlns:a16="http://schemas.microsoft.com/office/drawing/2014/main" id="{A24856A7-FE4C-4F12-9B23-AE65669510AB}"/>
              </a:ext>
            </a:extLst>
          </p:cNvPr>
          <p:cNvSpPr txBox="1"/>
          <p:nvPr/>
        </p:nvSpPr>
        <p:spPr>
          <a:xfrm>
            <a:off x="8511617" y="2040867"/>
            <a:ext cx="3280991" cy="461665"/>
          </a:xfrm>
          <a:prstGeom prst="rect">
            <a:avLst/>
          </a:prstGeom>
          <a:noFill/>
        </p:spPr>
        <p:txBody>
          <a:bodyPr wrap="square" rtlCol="0">
            <a:spAutoFit/>
          </a:bodyPr>
          <a:lstStyle/>
          <a:p>
            <a:r>
              <a:rPr kumimoji="1" lang="en-US" altLang="ja-JP"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a:t>
            </a:r>
            <a:r>
              <a:rPr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車無い方は送迎します</a:t>
            </a:r>
            <a:r>
              <a:rPr kumimoji="1"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　</a:t>
            </a:r>
            <a:endParaRPr kumimoji="1" lang="en-US" altLang="ja-JP" sz="120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a:p>
            <a:r>
              <a:rPr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　（個別に運営陣か周りの方へ連絡ください）</a:t>
            </a:r>
            <a:endParaRPr kumimoji="1"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13" name="テキスト ボックス 12">
            <a:extLst>
              <a:ext uri="{FF2B5EF4-FFF2-40B4-BE49-F238E27FC236}">
                <a16:creationId xmlns:a16="http://schemas.microsoft.com/office/drawing/2014/main" id="{5C78473C-7640-49C4-97BA-8A27F3428C05}"/>
              </a:ext>
            </a:extLst>
          </p:cNvPr>
          <p:cNvSpPr txBox="1"/>
          <p:nvPr/>
        </p:nvSpPr>
        <p:spPr>
          <a:xfrm>
            <a:off x="6633733" y="3430194"/>
            <a:ext cx="4980198" cy="276999"/>
          </a:xfrm>
          <a:prstGeom prst="rect">
            <a:avLst/>
          </a:prstGeom>
          <a:noFill/>
        </p:spPr>
        <p:txBody>
          <a:bodyPr wrap="square" rtlCol="0">
            <a:spAutoFit/>
          </a:bodyPr>
          <a:lstStyle/>
          <a:p>
            <a:r>
              <a:rPr kumimoji="1" lang="en-US" altLang="ja-JP"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a:t>
            </a:r>
            <a:r>
              <a:rPr kumimoji="1"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一応メニューは設定しますが、ウォーキング等別メニューも</a:t>
            </a:r>
            <a:r>
              <a:rPr kumimoji="1" lang="en-US" altLang="ja-JP"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OK</a:t>
            </a:r>
            <a:endParaRPr kumimoji="1" lang="ja-JP" altLang="en-US" sz="160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11" name="テキスト ボックス 10">
            <a:extLst>
              <a:ext uri="{FF2B5EF4-FFF2-40B4-BE49-F238E27FC236}">
                <a16:creationId xmlns:a16="http://schemas.microsoft.com/office/drawing/2014/main" id="{41381975-9DB0-15DC-04AD-E17C2FD947A5}"/>
              </a:ext>
            </a:extLst>
          </p:cNvPr>
          <p:cNvSpPr txBox="1"/>
          <p:nvPr/>
        </p:nvSpPr>
        <p:spPr>
          <a:xfrm>
            <a:off x="367449" y="462667"/>
            <a:ext cx="3263518" cy="523220"/>
          </a:xfrm>
          <a:prstGeom prst="rect">
            <a:avLst/>
          </a:prstGeom>
          <a:noFill/>
        </p:spPr>
        <p:txBody>
          <a:bodyPr wrap="square" rtlCol="0">
            <a:spAutoFit/>
          </a:bodyPr>
          <a:lstStyle/>
          <a:p>
            <a:r>
              <a:rPr lang="ja-JP" altLang="en-US" sz="2800" b="1">
                <a:latin typeface="UD デジタル 教科書体 NK-B" panose="02020700000000000000" pitchFamily="18" charset="-128"/>
                <a:ea typeface="UD デジタル 教科書体 NK-B" panose="02020700000000000000" pitchFamily="18" charset="-128"/>
              </a:rPr>
              <a:t>③</a:t>
            </a:r>
            <a:r>
              <a:rPr kumimoji="1" lang="ja-JP" altLang="en-US" sz="2800" b="1">
                <a:latin typeface="UD デジタル 教科書体 NK-B" panose="02020700000000000000" pitchFamily="18" charset="-128"/>
                <a:ea typeface="UD デジタル 教科書体 NK-B" panose="02020700000000000000" pitchFamily="18" charset="-128"/>
              </a:rPr>
              <a:t>練習会（週</a:t>
            </a:r>
            <a:r>
              <a:rPr kumimoji="1" lang="en-US" altLang="ja-JP" sz="2800" b="1">
                <a:latin typeface="UD デジタル 教科書体 NK-B" panose="02020700000000000000" pitchFamily="18" charset="-128"/>
                <a:ea typeface="UD デジタル 教科書体 NK-B" panose="02020700000000000000" pitchFamily="18" charset="-128"/>
              </a:rPr>
              <a:t>2</a:t>
            </a:r>
            <a:r>
              <a:rPr lang="ja-JP" altLang="en-US" sz="2800" b="1">
                <a:latin typeface="UD デジタル 教科書体 NK-B" panose="02020700000000000000" pitchFamily="18" charset="-128"/>
                <a:ea typeface="UD デジタル 教科書体 NK-B" panose="02020700000000000000" pitchFamily="18" charset="-128"/>
              </a:rPr>
              <a:t>回）</a:t>
            </a:r>
            <a:endParaRPr kumimoji="1" lang="en-US" altLang="ja-JP" sz="2800" b="1">
              <a:latin typeface="UD デジタル 教科書体 NK-B" panose="02020700000000000000" pitchFamily="18" charset="-128"/>
              <a:ea typeface="UD デジタル 教科書体 NK-B" panose="02020700000000000000" pitchFamily="18" charset="-128"/>
            </a:endParaRPr>
          </a:p>
        </p:txBody>
      </p:sp>
      <p:sp>
        <p:nvSpPr>
          <p:cNvPr id="12" name="テキスト ボックス 11">
            <a:extLst>
              <a:ext uri="{FF2B5EF4-FFF2-40B4-BE49-F238E27FC236}">
                <a16:creationId xmlns:a16="http://schemas.microsoft.com/office/drawing/2014/main" id="{2AD49344-83C6-933C-96F8-C441A3061FE7}"/>
              </a:ext>
            </a:extLst>
          </p:cNvPr>
          <p:cNvSpPr txBox="1"/>
          <p:nvPr/>
        </p:nvSpPr>
        <p:spPr>
          <a:xfrm>
            <a:off x="6633733" y="3846285"/>
            <a:ext cx="4980198" cy="276999"/>
          </a:xfrm>
          <a:prstGeom prst="rect">
            <a:avLst/>
          </a:prstGeom>
          <a:noFill/>
        </p:spPr>
        <p:txBody>
          <a:bodyPr wrap="square" rtlCol="0">
            <a:spAutoFit/>
          </a:bodyPr>
          <a:lstStyle/>
          <a:p>
            <a:r>
              <a:rPr kumimoji="1" lang="en-US" altLang="ja-JP"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a:t>
            </a:r>
            <a:r>
              <a:rPr kumimoji="1"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貴重品は各自で管理</a:t>
            </a:r>
            <a:endParaRPr kumimoji="1" lang="en-US" altLang="ja-JP" sz="120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p:txBody>
      </p:sp>
      <p:pic>
        <p:nvPicPr>
          <p:cNvPr id="14" name="図 13">
            <a:extLst>
              <a:ext uri="{FF2B5EF4-FFF2-40B4-BE49-F238E27FC236}">
                <a16:creationId xmlns:a16="http://schemas.microsoft.com/office/drawing/2014/main" id="{0D68C47A-B7DF-F993-9593-807203D266BB}"/>
              </a:ext>
            </a:extLst>
          </p:cNvPr>
          <p:cNvPicPr>
            <a:picLocks noChangeAspect="1"/>
          </p:cNvPicPr>
          <p:nvPr/>
        </p:nvPicPr>
        <p:blipFill rotWithShape="1">
          <a:blip r:embed="rId2"/>
          <a:srcRect t="26565" r="21245" b="33424"/>
          <a:stretch/>
        </p:blipFill>
        <p:spPr>
          <a:xfrm>
            <a:off x="573971" y="4773742"/>
            <a:ext cx="2296116" cy="1877433"/>
          </a:xfrm>
          <a:prstGeom prst="rect">
            <a:avLst/>
          </a:prstGeom>
        </p:spPr>
      </p:pic>
      <p:sp>
        <p:nvSpPr>
          <p:cNvPr id="18" name="テキスト ボックス 17">
            <a:extLst>
              <a:ext uri="{FF2B5EF4-FFF2-40B4-BE49-F238E27FC236}">
                <a16:creationId xmlns:a16="http://schemas.microsoft.com/office/drawing/2014/main" id="{FA098730-1A90-1726-D257-F6D890BCE4F3}"/>
              </a:ext>
            </a:extLst>
          </p:cNvPr>
          <p:cNvSpPr txBox="1"/>
          <p:nvPr/>
        </p:nvSpPr>
        <p:spPr>
          <a:xfrm>
            <a:off x="367449" y="4321276"/>
            <a:ext cx="2898550" cy="338554"/>
          </a:xfrm>
          <a:prstGeom prst="rect">
            <a:avLst/>
          </a:prstGeom>
          <a:noFill/>
        </p:spPr>
        <p:txBody>
          <a:bodyPr wrap="none" rtlCol="0">
            <a:spAutoFit/>
          </a:bodyPr>
          <a:lstStyle/>
          <a:p>
            <a:r>
              <a:rPr lang="ja-JP" altLang="en-US" sz="1600" b="1">
                <a:latin typeface="UD デジタル 教科書体 NK-B" panose="02020700000000000000" pitchFamily="18" charset="-128"/>
                <a:ea typeface="UD デジタル 教科書体 NK-B" panose="02020700000000000000" pitchFamily="18" charset="-128"/>
              </a:rPr>
              <a:t>■本社グランド（約</a:t>
            </a:r>
            <a:r>
              <a:rPr lang="en-US" altLang="ja-JP" sz="1600" b="1">
                <a:latin typeface="UD デジタル 教科書体 NK-B" panose="02020700000000000000" pitchFamily="18" charset="-128"/>
                <a:ea typeface="UD デジタル 教科書体 NK-B" panose="02020700000000000000" pitchFamily="18" charset="-128"/>
              </a:rPr>
              <a:t>332m/</a:t>
            </a:r>
            <a:r>
              <a:rPr lang="ja-JP" altLang="en-US" sz="1600" b="1">
                <a:latin typeface="UD デジタル 教科書体 NK-B" panose="02020700000000000000" pitchFamily="18" charset="-128"/>
                <a:ea typeface="UD デジタル 教科書体 NK-B" panose="02020700000000000000" pitchFamily="18" charset="-128"/>
              </a:rPr>
              <a:t>周）</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pic>
        <p:nvPicPr>
          <p:cNvPr id="19" name="図 18">
            <a:extLst>
              <a:ext uri="{FF2B5EF4-FFF2-40B4-BE49-F238E27FC236}">
                <a16:creationId xmlns:a16="http://schemas.microsoft.com/office/drawing/2014/main" id="{45430B50-247C-5AA9-070E-BA4A0D8741E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10702" y="4499677"/>
            <a:ext cx="1816890" cy="1383618"/>
          </a:xfrm>
          <a:prstGeom prst="rect">
            <a:avLst/>
          </a:prstGeom>
          <a:ln>
            <a:noFill/>
          </a:ln>
          <a:effectLst>
            <a:softEdge rad="112500"/>
          </a:effectLst>
        </p:spPr>
      </p:pic>
      <p:sp>
        <p:nvSpPr>
          <p:cNvPr id="20" name="テキスト ボックス 19">
            <a:extLst>
              <a:ext uri="{FF2B5EF4-FFF2-40B4-BE49-F238E27FC236}">
                <a16:creationId xmlns:a16="http://schemas.microsoft.com/office/drawing/2014/main" id="{DBEC0FB8-DF87-89C4-6762-5B875DF2E623}"/>
              </a:ext>
            </a:extLst>
          </p:cNvPr>
          <p:cNvSpPr txBox="1"/>
          <p:nvPr/>
        </p:nvSpPr>
        <p:spPr>
          <a:xfrm>
            <a:off x="4127592" y="4342296"/>
            <a:ext cx="3313728" cy="338554"/>
          </a:xfrm>
          <a:prstGeom prst="rect">
            <a:avLst/>
          </a:prstGeom>
          <a:noFill/>
        </p:spPr>
        <p:txBody>
          <a:bodyPr wrap="none" rtlCol="0">
            <a:spAutoFit/>
          </a:bodyPr>
          <a:lstStyle/>
          <a:p>
            <a:r>
              <a:rPr lang="ja-JP" altLang="en-US" sz="1600" b="1">
                <a:latin typeface="UD デジタル 教科書体 NK-B" panose="02020700000000000000" pitchFamily="18" charset="-128"/>
                <a:ea typeface="UD デジタル 教科書体 NK-B" panose="02020700000000000000" pitchFamily="18" charset="-128"/>
              </a:rPr>
              <a:t>■スポーツセンター（約</a:t>
            </a:r>
            <a:r>
              <a:rPr lang="en-US" altLang="ja-JP" sz="1600" b="1">
                <a:latin typeface="UD デジタル 教科書体 NK-B" panose="02020700000000000000" pitchFamily="18" charset="-128"/>
                <a:ea typeface="UD デジタル 教科書体 NK-B" panose="02020700000000000000" pitchFamily="18" charset="-128"/>
              </a:rPr>
              <a:t>2.4</a:t>
            </a:r>
            <a:r>
              <a:rPr lang="ja-JP" altLang="en-US" sz="1600" b="1">
                <a:latin typeface="UD デジタル 教科書体 NK-B" panose="02020700000000000000" pitchFamily="18" charset="-128"/>
                <a:ea typeface="UD デジタル 教科書体 NK-B" panose="02020700000000000000" pitchFamily="18" charset="-128"/>
              </a:rPr>
              <a:t>㎞</a:t>
            </a:r>
            <a:r>
              <a:rPr lang="en-US" altLang="ja-JP" sz="1600" b="1">
                <a:latin typeface="UD デジタル 教科書体 NK-B" panose="02020700000000000000" pitchFamily="18" charset="-128"/>
                <a:ea typeface="UD デジタル 教科書体 NK-B" panose="02020700000000000000" pitchFamily="18" charset="-128"/>
              </a:rPr>
              <a:t>/</a:t>
            </a:r>
            <a:r>
              <a:rPr lang="ja-JP" altLang="en-US" sz="1600" b="1">
                <a:latin typeface="UD デジタル 教科書体 NK-B" panose="02020700000000000000" pitchFamily="18" charset="-128"/>
                <a:ea typeface="UD デジタル 教科書体 NK-B" panose="02020700000000000000" pitchFamily="18" charset="-128"/>
              </a:rPr>
              <a:t>周）</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pic>
        <p:nvPicPr>
          <p:cNvPr id="21" name="Picture 16" descr="ｽﾎﾟｰﾂｾﾝﾀｰ全域図（改）05_A6">
            <a:extLst>
              <a:ext uri="{FF2B5EF4-FFF2-40B4-BE49-F238E27FC236}">
                <a16:creationId xmlns:a16="http://schemas.microsoft.com/office/drawing/2014/main" id="{943B3728-12FD-7715-6C00-AE95B733234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926" t="1457" r="946" b="3561"/>
          <a:stretch/>
        </p:blipFill>
        <p:spPr bwMode="auto">
          <a:xfrm>
            <a:off x="4091811" y="4803398"/>
            <a:ext cx="2590746" cy="20856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フリーフォーム 12">
            <a:extLst>
              <a:ext uri="{FF2B5EF4-FFF2-40B4-BE49-F238E27FC236}">
                <a16:creationId xmlns:a16="http://schemas.microsoft.com/office/drawing/2014/main" id="{4C56BEF4-D82A-CEF4-EC3A-268CA027136C}"/>
              </a:ext>
            </a:extLst>
          </p:cNvPr>
          <p:cNvSpPr/>
          <p:nvPr/>
        </p:nvSpPr>
        <p:spPr>
          <a:xfrm>
            <a:off x="4399685" y="5127895"/>
            <a:ext cx="2163850" cy="936017"/>
          </a:xfrm>
          <a:custGeom>
            <a:avLst/>
            <a:gdLst>
              <a:gd name="connsiteX0" fmla="*/ 3526971 w 5704114"/>
              <a:gd name="connsiteY0" fmla="*/ 1915886 h 2467429"/>
              <a:gd name="connsiteX1" fmla="*/ 3526971 w 5704114"/>
              <a:gd name="connsiteY1" fmla="*/ 1915886 h 2467429"/>
              <a:gd name="connsiteX2" fmla="*/ 3280228 w 5704114"/>
              <a:gd name="connsiteY2" fmla="*/ 1930400 h 2467429"/>
              <a:gd name="connsiteX3" fmla="*/ 0 w 5704114"/>
              <a:gd name="connsiteY3" fmla="*/ 1901371 h 2467429"/>
              <a:gd name="connsiteX4" fmla="*/ 174171 w 5704114"/>
              <a:gd name="connsiteY4" fmla="*/ 928914 h 2467429"/>
              <a:gd name="connsiteX5" fmla="*/ 377371 w 5704114"/>
              <a:gd name="connsiteY5" fmla="*/ 391886 h 2467429"/>
              <a:gd name="connsiteX6" fmla="*/ 609600 w 5704114"/>
              <a:gd name="connsiteY6" fmla="*/ 145143 h 2467429"/>
              <a:gd name="connsiteX7" fmla="*/ 783771 w 5704114"/>
              <a:gd name="connsiteY7" fmla="*/ 145143 h 2467429"/>
              <a:gd name="connsiteX8" fmla="*/ 1320800 w 5704114"/>
              <a:gd name="connsiteY8" fmla="*/ 130629 h 2467429"/>
              <a:gd name="connsiteX9" fmla="*/ 1654628 w 5704114"/>
              <a:gd name="connsiteY9" fmla="*/ 203200 h 2467429"/>
              <a:gd name="connsiteX10" fmla="*/ 1988457 w 5704114"/>
              <a:gd name="connsiteY10" fmla="*/ 87086 h 2467429"/>
              <a:gd name="connsiteX11" fmla="*/ 2293257 w 5704114"/>
              <a:gd name="connsiteY11" fmla="*/ 145143 h 2467429"/>
              <a:gd name="connsiteX12" fmla="*/ 2496457 w 5704114"/>
              <a:gd name="connsiteY12" fmla="*/ 145143 h 2467429"/>
              <a:gd name="connsiteX13" fmla="*/ 2815771 w 5704114"/>
              <a:gd name="connsiteY13" fmla="*/ 0 h 2467429"/>
              <a:gd name="connsiteX14" fmla="*/ 3294743 w 5704114"/>
              <a:gd name="connsiteY14" fmla="*/ 159657 h 2467429"/>
              <a:gd name="connsiteX15" fmla="*/ 3454400 w 5704114"/>
              <a:gd name="connsiteY15" fmla="*/ 174171 h 2467429"/>
              <a:gd name="connsiteX16" fmla="*/ 3657600 w 5704114"/>
              <a:gd name="connsiteY16" fmla="*/ 261257 h 2467429"/>
              <a:gd name="connsiteX17" fmla="*/ 3831771 w 5704114"/>
              <a:gd name="connsiteY17" fmla="*/ 435429 h 2467429"/>
              <a:gd name="connsiteX18" fmla="*/ 3831771 w 5704114"/>
              <a:gd name="connsiteY18" fmla="*/ 696686 h 2467429"/>
              <a:gd name="connsiteX19" fmla="*/ 3904343 w 5704114"/>
              <a:gd name="connsiteY19" fmla="*/ 899886 h 2467429"/>
              <a:gd name="connsiteX20" fmla="*/ 4151085 w 5704114"/>
              <a:gd name="connsiteY20" fmla="*/ 885371 h 2467429"/>
              <a:gd name="connsiteX21" fmla="*/ 4455885 w 5704114"/>
              <a:gd name="connsiteY21" fmla="*/ 885371 h 2467429"/>
              <a:gd name="connsiteX22" fmla="*/ 4920343 w 5704114"/>
              <a:gd name="connsiteY22" fmla="*/ 1103086 h 2467429"/>
              <a:gd name="connsiteX23" fmla="*/ 5312228 w 5704114"/>
              <a:gd name="connsiteY23" fmla="*/ 1378857 h 2467429"/>
              <a:gd name="connsiteX24" fmla="*/ 5544457 w 5704114"/>
              <a:gd name="connsiteY24" fmla="*/ 1930400 h 2467429"/>
              <a:gd name="connsiteX25" fmla="*/ 5704114 w 5704114"/>
              <a:gd name="connsiteY25" fmla="*/ 2467429 h 2467429"/>
              <a:gd name="connsiteX26" fmla="*/ 5080000 w 5704114"/>
              <a:gd name="connsiteY26" fmla="*/ 2438400 h 2467429"/>
              <a:gd name="connsiteX27" fmla="*/ 4847771 w 5704114"/>
              <a:gd name="connsiteY27" fmla="*/ 2438400 h 2467429"/>
              <a:gd name="connsiteX28" fmla="*/ 4572000 w 5704114"/>
              <a:gd name="connsiteY28" fmla="*/ 2206171 h 2467429"/>
              <a:gd name="connsiteX29" fmla="*/ 4325257 w 5704114"/>
              <a:gd name="connsiteY29" fmla="*/ 2017486 h 2467429"/>
              <a:gd name="connsiteX30" fmla="*/ 4034971 w 5704114"/>
              <a:gd name="connsiteY30" fmla="*/ 1944914 h 2467429"/>
              <a:gd name="connsiteX31" fmla="*/ 3526971 w 5704114"/>
              <a:gd name="connsiteY31" fmla="*/ 1915886 h 246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04114" h="2467429">
                <a:moveTo>
                  <a:pt x="3526971" y="1915886"/>
                </a:moveTo>
                <a:lnTo>
                  <a:pt x="3526971" y="1915886"/>
                </a:lnTo>
                <a:lnTo>
                  <a:pt x="3280228" y="1930400"/>
                </a:lnTo>
                <a:lnTo>
                  <a:pt x="0" y="1901371"/>
                </a:lnTo>
                <a:lnTo>
                  <a:pt x="174171" y="928914"/>
                </a:lnTo>
                <a:lnTo>
                  <a:pt x="377371" y="391886"/>
                </a:lnTo>
                <a:lnTo>
                  <a:pt x="609600" y="145143"/>
                </a:lnTo>
                <a:lnTo>
                  <a:pt x="783771" y="145143"/>
                </a:lnTo>
                <a:lnTo>
                  <a:pt x="1320800" y="130629"/>
                </a:lnTo>
                <a:lnTo>
                  <a:pt x="1654628" y="203200"/>
                </a:lnTo>
                <a:lnTo>
                  <a:pt x="1988457" y="87086"/>
                </a:lnTo>
                <a:lnTo>
                  <a:pt x="2293257" y="145143"/>
                </a:lnTo>
                <a:lnTo>
                  <a:pt x="2496457" y="145143"/>
                </a:lnTo>
                <a:lnTo>
                  <a:pt x="2815771" y="0"/>
                </a:lnTo>
                <a:lnTo>
                  <a:pt x="3294743" y="159657"/>
                </a:lnTo>
                <a:lnTo>
                  <a:pt x="3454400" y="174171"/>
                </a:lnTo>
                <a:lnTo>
                  <a:pt x="3657600" y="261257"/>
                </a:lnTo>
                <a:lnTo>
                  <a:pt x="3831771" y="435429"/>
                </a:lnTo>
                <a:lnTo>
                  <a:pt x="3831771" y="696686"/>
                </a:lnTo>
                <a:lnTo>
                  <a:pt x="3904343" y="899886"/>
                </a:lnTo>
                <a:lnTo>
                  <a:pt x="4151085" y="885371"/>
                </a:lnTo>
                <a:lnTo>
                  <a:pt x="4455885" y="885371"/>
                </a:lnTo>
                <a:lnTo>
                  <a:pt x="4920343" y="1103086"/>
                </a:lnTo>
                <a:lnTo>
                  <a:pt x="5312228" y="1378857"/>
                </a:lnTo>
                <a:lnTo>
                  <a:pt x="5544457" y="1930400"/>
                </a:lnTo>
                <a:lnTo>
                  <a:pt x="5704114" y="2467429"/>
                </a:lnTo>
                <a:lnTo>
                  <a:pt x="5080000" y="2438400"/>
                </a:lnTo>
                <a:lnTo>
                  <a:pt x="4847771" y="2438400"/>
                </a:lnTo>
                <a:lnTo>
                  <a:pt x="4572000" y="2206171"/>
                </a:lnTo>
                <a:lnTo>
                  <a:pt x="4325257" y="2017486"/>
                </a:lnTo>
                <a:lnTo>
                  <a:pt x="4034971" y="1944914"/>
                </a:lnTo>
                <a:lnTo>
                  <a:pt x="3526971" y="1915886"/>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歩道を歩いている人たち&#10;&#10;中程度の精度で自動的に生成された説明">
            <a:extLst>
              <a:ext uri="{FF2B5EF4-FFF2-40B4-BE49-F238E27FC236}">
                <a16:creationId xmlns:a16="http://schemas.microsoft.com/office/drawing/2014/main" id="{EAD0D0D8-B656-5D08-2DBF-AACCA7CE64A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507" t="22388" r="21162" b="20000"/>
          <a:stretch/>
        </p:blipFill>
        <p:spPr>
          <a:xfrm>
            <a:off x="5956922" y="4574254"/>
            <a:ext cx="1633353" cy="1169790"/>
          </a:xfrm>
          <a:prstGeom prst="rect">
            <a:avLst/>
          </a:prstGeom>
          <a:ln>
            <a:noFill/>
          </a:ln>
          <a:effectLst>
            <a:softEdge rad="112500"/>
          </a:effectLst>
        </p:spPr>
      </p:pic>
      <p:sp>
        <p:nvSpPr>
          <p:cNvPr id="24" name="テキスト ボックス 23">
            <a:extLst>
              <a:ext uri="{FF2B5EF4-FFF2-40B4-BE49-F238E27FC236}">
                <a16:creationId xmlns:a16="http://schemas.microsoft.com/office/drawing/2014/main" id="{06D2276C-7AC7-CEF5-EF05-2C9F38344215}"/>
              </a:ext>
            </a:extLst>
          </p:cNvPr>
          <p:cNvSpPr txBox="1"/>
          <p:nvPr/>
        </p:nvSpPr>
        <p:spPr>
          <a:xfrm>
            <a:off x="7691553" y="4339934"/>
            <a:ext cx="2355132" cy="338554"/>
          </a:xfrm>
          <a:prstGeom prst="rect">
            <a:avLst/>
          </a:prstGeom>
          <a:noFill/>
        </p:spPr>
        <p:txBody>
          <a:bodyPr wrap="none" rtlCol="0">
            <a:spAutoFit/>
          </a:bodyPr>
          <a:lstStyle/>
          <a:p>
            <a:r>
              <a:rPr lang="ja-JP" altLang="en-US" sz="1600" b="1">
                <a:latin typeface="UD デジタル 教科書体 NK-B" panose="02020700000000000000" pitchFamily="18" charset="-128"/>
                <a:ea typeface="UD デジタル 教科書体 NK-B" panose="02020700000000000000" pitchFamily="18" charset="-128"/>
              </a:rPr>
              <a:t>■猿投山（約</a:t>
            </a:r>
            <a:r>
              <a:rPr lang="en-US" altLang="ja-JP" sz="1600" b="1">
                <a:latin typeface="UD デジタル 教科書体 NK-B" panose="02020700000000000000" pitchFamily="18" charset="-128"/>
                <a:ea typeface="UD デジタル 教科書体 NK-B" panose="02020700000000000000" pitchFamily="18" charset="-128"/>
              </a:rPr>
              <a:t>2.4</a:t>
            </a:r>
            <a:r>
              <a:rPr lang="ja-JP" altLang="en-US" sz="1600" b="1">
                <a:latin typeface="UD デジタル 教科書体 NK-B" panose="02020700000000000000" pitchFamily="18" charset="-128"/>
                <a:ea typeface="UD デジタル 教科書体 NK-B" panose="02020700000000000000" pitchFamily="18" charset="-128"/>
              </a:rPr>
              <a:t>㎞</a:t>
            </a:r>
            <a:r>
              <a:rPr lang="en-US" altLang="ja-JP" sz="1600" b="1">
                <a:latin typeface="UD デジタル 教科書体 NK-B" panose="02020700000000000000" pitchFamily="18" charset="-128"/>
                <a:ea typeface="UD デジタル 教科書体 NK-B" panose="02020700000000000000" pitchFamily="18" charset="-128"/>
              </a:rPr>
              <a:t>/</a:t>
            </a:r>
            <a:r>
              <a:rPr lang="ja-JP" altLang="en-US" sz="1600" b="1">
                <a:latin typeface="UD デジタル 教科書体 NK-B" panose="02020700000000000000" pitchFamily="18" charset="-128"/>
                <a:ea typeface="UD デジタル 教科書体 NK-B" panose="02020700000000000000" pitchFamily="18" charset="-128"/>
              </a:rPr>
              <a:t>周）</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pic>
        <p:nvPicPr>
          <p:cNvPr id="25" name="Picture 2" descr="https://hiking.living-ia.com/wp-content/uploads/2017/02/2c961d2390de7a55d024ec8c39cf851b.png">
            <a:extLst>
              <a:ext uri="{FF2B5EF4-FFF2-40B4-BE49-F238E27FC236}">
                <a16:creationId xmlns:a16="http://schemas.microsoft.com/office/drawing/2014/main" id="{667E3831-446D-B977-EDE6-3EC462F618C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796" t="8934" r="7411" b="5446"/>
          <a:stretch/>
        </p:blipFill>
        <p:spPr bwMode="auto">
          <a:xfrm>
            <a:off x="7650009" y="4729913"/>
            <a:ext cx="2943699" cy="21280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フリーフォーム 4">
            <a:extLst>
              <a:ext uri="{FF2B5EF4-FFF2-40B4-BE49-F238E27FC236}">
                <a16:creationId xmlns:a16="http://schemas.microsoft.com/office/drawing/2014/main" id="{170B30F8-93B5-24F3-540B-11235A0BB6E5}"/>
              </a:ext>
            </a:extLst>
          </p:cNvPr>
          <p:cNvSpPr/>
          <p:nvPr/>
        </p:nvSpPr>
        <p:spPr>
          <a:xfrm>
            <a:off x="9121858" y="5276803"/>
            <a:ext cx="1159220" cy="1138841"/>
          </a:xfrm>
          <a:custGeom>
            <a:avLst/>
            <a:gdLst>
              <a:gd name="connsiteX0" fmla="*/ 1930400 w 3073400"/>
              <a:gd name="connsiteY0" fmla="*/ 2959100 h 2959100"/>
              <a:gd name="connsiteX1" fmla="*/ 2057400 w 3073400"/>
              <a:gd name="connsiteY1" fmla="*/ 2743200 h 2959100"/>
              <a:gd name="connsiteX2" fmla="*/ 1993900 w 3073400"/>
              <a:gd name="connsiteY2" fmla="*/ 2565400 h 2959100"/>
              <a:gd name="connsiteX3" fmla="*/ 1866900 w 3073400"/>
              <a:gd name="connsiteY3" fmla="*/ 2501900 h 2959100"/>
              <a:gd name="connsiteX4" fmla="*/ 1689100 w 3073400"/>
              <a:gd name="connsiteY4" fmla="*/ 2463800 h 2959100"/>
              <a:gd name="connsiteX5" fmla="*/ 1485900 w 3073400"/>
              <a:gd name="connsiteY5" fmla="*/ 2451100 h 2959100"/>
              <a:gd name="connsiteX6" fmla="*/ 1308100 w 3073400"/>
              <a:gd name="connsiteY6" fmla="*/ 2374900 h 2959100"/>
              <a:gd name="connsiteX7" fmla="*/ 1155700 w 3073400"/>
              <a:gd name="connsiteY7" fmla="*/ 2260600 h 2959100"/>
              <a:gd name="connsiteX8" fmla="*/ 1041400 w 3073400"/>
              <a:gd name="connsiteY8" fmla="*/ 2197100 h 2959100"/>
              <a:gd name="connsiteX9" fmla="*/ 1143000 w 3073400"/>
              <a:gd name="connsiteY9" fmla="*/ 2095500 h 2959100"/>
              <a:gd name="connsiteX10" fmla="*/ 1257300 w 3073400"/>
              <a:gd name="connsiteY10" fmla="*/ 1981200 h 2959100"/>
              <a:gd name="connsiteX11" fmla="*/ 1193800 w 3073400"/>
              <a:gd name="connsiteY11" fmla="*/ 1879600 h 2959100"/>
              <a:gd name="connsiteX12" fmla="*/ 1016000 w 3073400"/>
              <a:gd name="connsiteY12" fmla="*/ 1841500 h 2959100"/>
              <a:gd name="connsiteX13" fmla="*/ 838200 w 3073400"/>
              <a:gd name="connsiteY13" fmla="*/ 1651000 h 2959100"/>
              <a:gd name="connsiteX14" fmla="*/ 1028700 w 3073400"/>
              <a:gd name="connsiteY14" fmla="*/ 1549400 h 2959100"/>
              <a:gd name="connsiteX15" fmla="*/ 1308100 w 3073400"/>
              <a:gd name="connsiteY15" fmla="*/ 1473200 h 2959100"/>
              <a:gd name="connsiteX16" fmla="*/ 1676400 w 3073400"/>
              <a:gd name="connsiteY16" fmla="*/ 1612900 h 2959100"/>
              <a:gd name="connsiteX17" fmla="*/ 1816100 w 3073400"/>
              <a:gd name="connsiteY17" fmla="*/ 1536700 h 2959100"/>
              <a:gd name="connsiteX18" fmla="*/ 2019300 w 3073400"/>
              <a:gd name="connsiteY18" fmla="*/ 1447800 h 2959100"/>
              <a:gd name="connsiteX19" fmla="*/ 2120900 w 3073400"/>
              <a:gd name="connsiteY19" fmla="*/ 1371600 h 2959100"/>
              <a:gd name="connsiteX20" fmla="*/ 2489200 w 3073400"/>
              <a:gd name="connsiteY20" fmla="*/ 1371600 h 2959100"/>
              <a:gd name="connsiteX21" fmla="*/ 2730500 w 3073400"/>
              <a:gd name="connsiteY21" fmla="*/ 1320800 h 2959100"/>
              <a:gd name="connsiteX22" fmla="*/ 2730500 w 3073400"/>
              <a:gd name="connsiteY22" fmla="*/ 1181100 h 2959100"/>
              <a:gd name="connsiteX23" fmla="*/ 2552700 w 3073400"/>
              <a:gd name="connsiteY23" fmla="*/ 1143000 h 2959100"/>
              <a:gd name="connsiteX24" fmla="*/ 2209800 w 3073400"/>
              <a:gd name="connsiteY24" fmla="*/ 1079500 h 2959100"/>
              <a:gd name="connsiteX25" fmla="*/ 1955800 w 3073400"/>
              <a:gd name="connsiteY25" fmla="*/ 1003300 h 2959100"/>
              <a:gd name="connsiteX26" fmla="*/ 1955800 w 3073400"/>
              <a:gd name="connsiteY26" fmla="*/ 889000 h 2959100"/>
              <a:gd name="connsiteX27" fmla="*/ 2260600 w 3073400"/>
              <a:gd name="connsiteY27" fmla="*/ 736600 h 2959100"/>
              <a:gd name="connsiteX28" fmla="*/ 2286000 w 3073400"/>
              <a:gd name="connsiteY28" fmla="*/ 647700 h 2959100"/>
              <a:gd name="connsiteX29" fmla="*/ 2197100 w 3073400"/>
              <a:gd name="connsiteY29" fmla="*/ 520700 h 2959100"/>
              <a:gd name="connsiteX30" fmla="*/ 2654300 w 3073400"/>
              <a:gd name="connsiteY30" fmla="*/ 508000 h 2959100"/>
              <a:gd name="connsiteX31" fmla="*/ 2667000 w 3073400"/>
              <a:gd name="connsiteY31" fmla="*/ 330200 h 2959100"/>
              <a:gd name="connsiteX32" fmla="*/ 3073400 w 3073400"/>
              <a:gd name="connsiteY32" fmla="*/ 317500 h 2959100"/>
              <a:gd name="connsiteX33" fmla="*/ 2794000 w 3073400"/>
              <a:gd name="connsiteY33" fmla="*/ 63500 h 2959100"/>
              <a:gd name="connsiteX34" fmla="*/ 2463800 w 3073400"/>
              <a:gd name="connsiteY34" fmla="*/ 0 h 2959100"/>
              <a:gd name="connsiteX35" fmla="*/ 2336800 w 3073400"/>
              <a:gd name="connsiteY35" fmla="*/ 114300 h 2959100"/>
              <a:gd name="connsiteX36" fmla="*/ 2095500 w 3073400"/>
              <a:gd name="connsiteY36" fmla="*/ 88900 h 2959100"/>
              <a:gd name="connsiteX37" fmla="*/ 1866900 w 3073400"/>
              <a:gd name="connsiteY37" fmla="*/ 25400 h 2959100"/>
              <a:gd name="connsiteX38" fmla="*/ 1816100 w 3073400"/>
              <a:gd name="connsiteY38" fmla="*/ 101600 h 2959100"/>
              <a:gd name="connsiteX39" fmla="*/ 1905000 w 3073400"/>
              <a:gd name="connsiteY39" fmla="*/ 342900 h 2959100"/>
              <a:gd name="connsiteX40" fmla="*/ 1524000 w 3073400"/>
              <a:gd name="connsiteY40" fmla="*/ 419100 h 2959100"/>
              <a:gd name="connsiteX41" fmla="*/ 990600 w 3073400"/>
              <a:gd name="connsiteY41" fmla="*/ 495300 h 2959100"/>
              <a:gd name="connsiteX42" fmla="*/ 609600 w 3073400"/>
              <a:gd name="connsiteY42" fmla="*/ 444500 h 2959100"/>
              <a:gd name="connsiteX43" fmla="*/ 292100 w 3073400"/>
              <a:gd name="connsiteY43" fmla="*/ 330200 h 2959100"/>
              <a:gd name="connsiteX44" fmla="*/ 0 w 3073400"/>
              <a:gd name="connsiteY44" fmla="*/ 1143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73400" h="2959100">
                <a:moveTo>
                  <a:pt x="1930400" y="2959100"/>
                </a:moveTo>
                <a:lnTo>
                  <a:pt x="2057400" y="2743200"/>
                </a:lnTo>
                <a:lnTo>
                  <a:pt x="1993900" y="2565400"/>
                </a:lnTo>
                <a:lnTo>
                  <a:pt x="1866900" y="2501900"/>
                </a:lnTo>
                <a:lnTo>
                  <a:pt x="1689100" y="2463800"/>
                </a:lnTo>
                <a:lnTo>
                  <a:pt x="1485900" y="2451100"/>
                </a:lnTo>
                <a:lnTo>
                  <a:pt x="1308100" y="2374900"/>
                </a:lnTo>
                <a:lnTo>
                  <a:pt x="1155700" y="2260600"/>
                </a:lnTo>
                <a:lnTo>
                  <a:pt x="1041400" y="2197100"/>
                </a:lnTo>
                <a:lnTo>
                  <a:pt x="1143000" y="2095500"/>
                </a:lnTo>
                <a:lnTo>
                  <a:pt x="1257300" y="1981200"/>
                </a:lnTo>
                <a:lnTo>
                  <a:pt x="1193800" y="1879600"/>
                </a:lnTo>
                <a:lnTo>
                  <a:pt x="1016000" y="1841500"/>
                </a:lnTo>
                <a:lnTo>
                  <a:pt x="838200" y="1651000"/>
                </a:lnTo>
                <a:lnTo>
                  <a:pt x="1028700" y="1549400"/>
                </a:lnTo>
                <a:lnTo>
                  <a:pt x="1308100" y="1473200"/>
                </a:lnTo>
                <a:lnTo>
                  <a:pt x="1676400" y="1612900"/>
                </a:lnTo>
                <a:lnTo>
                  <a:pt x="1816100" y="1536700"/>
                </a:lnTo>
                <a:lnTo>
                  <a:pt x="2019300" y="1447800"/>
                </a:lnTo>
                <a:lnTo>
                  <a:pt x="2120900" y="1371600"/>
                </a:lnTo>
                <a:lnTo>
                  <a:pt x="2489200" y="1371600"/>
                </a:lnTo>
                <a:lnTo>
                  <a:pt x="2730500" y="1320800"/>
                </a:lnTo>
                <a:lnTo>
                  <a:pt x="2730500" y="1181100"/>
                </a:lnTo>
                <a:lnTo>
                  <a:pt x="2552700" y="1143000"/>
                </a:lnTo>
                <a:lnTo>
                  <a:pt x="2209800" y="1079500"/>
                </a:lnTo>
                <a:lnTo>
                  <a:pt x="1955800" y="1003300"/>
                </a:lnTo>
                <a:lnTo>
                  <a:pt x="1955800" y="889000"/>
                </a:lnTo>
                <a:lnTo>
                  <a:pt x="2260600" y="736600"/>
                </a:lnTo>
                <a:lnTo>
                  <a:pt x="2286000" y="647700"/>
                </a:lnTo>
                <a:lnTo>
                  <a:pt x="2197100" y="520700"/>
                </a:lnTo>
                <a:lnTo>
                  <a:pt x="2654300" y="508000"/>
                </a:lnTo>
                <a:lnTo>
                  <a:pt x="2667000" y="330200"/>
                </a:lnTo>
                <a:lnTo>
                  <a:pt x="3073400" y="317500"/>
                </a:lnTo>
                <a:lnTo>
                  <a:pt x="2794000" y="63500"/>
                </a:lnTo>
                <a:lnTo>
                  <a:pt x="2463800" y="0"/>
                </a:lnTo>
                <a:lnTo>
                  <a:pt x="2336800" y="114300"/>
                </a:lnTo>
                <a:lnTo>
                  <a:pt x="2095500" y="88900"/>
                </a:lnTo>
                <a:lnTo>
                  <a:pt x="1866900" y="25400"/>
                </a:lnTo>
                <a:lnTo>
                  <a:pt x="1816100" y="101600"/>
                </a:lnTo>
                <a:lnTo>
                  <a:pt x="1905000" y="342900"/>
                </a:lnTo>
                <a:lnTo>
                  <a:pt x="1524000" y="419100"/>
                </a:lnTo>
                <a:lnTo>
                  <a:pt x="990600" y="495300"/>
                </a:lnTo>
                <a:lnTo>
                  <a:pt x="609600" y="444500"/>
                </a:lnTo>
                <a:lnTo>
                  <a:pt x="292100" y="330200"/>
                </a:lnTo>
                <a:lnTo>
                  <a:pt x="0" y="11430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descr="屋外, 人, ベンチ, 座る が含まれている画像&#10;&#10;自動的に生成された説明">
            <a:extLst>
              <a:ext uri="{FF2B5EF4-FFF2-40B4-BE49-F238E27FC236}">
                <a16:creationId xmlns:a16="http://schemas.microsoft.com/office/drawing/2014/main" id="{09C24A9D-7537-D1E7-4AA3-1ECBAAEF2BB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245"/>
          <a:stretch/>
        </p:blipFill>
        <p:spPr>
          <a:xfrm>
            <a:off x="10354648" y="4541951"/>
            <a:ext cx="1841673" cy="1521961"/>
          </a:xfrm>
          <a:prstGeom prst="rect">
            <a:avLst/>
          </a:prstGeom>
          <a:ln>
            <a:noFill/>
          </a:ln>
          <a:effectLst>
            <a:softEdge rad="112500"/>
          </a:effectLst>
        </p:spPr>
      </p:pic>
    </p:spTree>
    <p:extLst>
      <p:ext uri="{BB962C8B-B14F-4D97-AF65-F5344CB8AC3E}">
        <p14:creationId xmlns:p14="http://schemas.microsoft.com/office/powerpoint/2010/main" val="2236012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B7F8EE58-F0BE-5AE7-96F6-369B563D138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7336"/>
          <a:stretch/>
        </p:blipFill>
        <p:spPr>
          <a:xfrm>
            <a:off x="8221531" y="2065544"/>
            <a:ext cx="2489190" cy="3696323"/>
          </a:xfrm>
          <a:prstGeom prst="rect">
            <a:avLst/>
          </a:prstGeom>
          <a:ln w="28575">
            <a:solidFill>
              <a:schemeClr val="tx1"/>
            </a:solidFill>
          </a:ln>
        </p:spPr>
      </p:pic>
      <p:pic>
        <p:nvPicPr>
          <p:cNvPr id="8" name="図 7" descr="カレンダー&#10;&#10;中程度の精度で自動的に生成された説明">
            <a:extLst>
              <a:ext uri="{FF2B5EF4-FFF2-40B4-BE49-F238E27FC236}">
                <a16:creationId xmlns:a16="http://schemas.microsoft.com/office/drawing/2014/main" id="{714D25E6-4006-9D48-0AA4-88C00185BE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492"/>
          <a:stretch/>
        </p:blipFill>
        <p:spPr>
          <a:xfrm>
            <a:off x="5465672" y="2071108"/>
            <a:ext cx="2134465" cy="3686240"/>
          </a:xfrm>
          <a:prstGeom prst="rect">
            <a:avLst/>
          </a:prstGeom>
          <a:ln w="28575">
            <a:solidFill>
              <a:schemeClr val="tx1"/>
            </a:solidFill>
          </a:ln>
        </p:spPr>
      </p:pic>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FE310F47-BA0F-5930-5974-ECB42AF03F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244880" y="2068542"/>
            <a:ext cx="1805062" cy="3688806"/>
          </a:xfrm>
          <a:prstGeom prst="rect">
            <a:avLst/>
          </a:prstGeom>
          <a:ln w="28575">
            <a:solidFill>
              <a:schemeClr val="tx1"/>
            </a:solidFill>
          </a:ln>
        </p:spPr>
      </p:pic>
      <p:pic>
        <p:nvPicPr>
          <p:cNvPr id="20" name="図 19">
            <a:extLst>
              <a:ext uri="{FF2B5EF4-FFF2-40B4-BE49-F238E27FC236}">
                <a16:creationId xmlns:a16="http://schemas.microsoft.com/office/drawing/2014/main" id="{192ADD0C-F0A7-1C11-8453-5E4E29C72182}"/>
              </a:ext>
            </a:extLst>
          </p:cNvPr>
          <p:cNvPicPr>
            <a:picLocks noChangeAspect="1"/>
          </p:cNvPicPr>
          <p:nvPr/>
        </p:nvPicPr>
        <p:blipFill rotWithShape="1">
          <a:blip r:embed="rId5"/>
          <a:srcRect t="28189" b="21747"/>
          <a:stretch/>
        </p:blipFill>
        <p:spPr>
          <a:xfrm>
            <a:off x="76330" y="2094307"/>
            <a:ext cx="2266909" cy="1698582"/>
          </a:xfrm>
          <a:prstGeom prst="rect">
            <a:avLst/>
          </a:prstGeom>
          <a:ln>
            <a:solidFill>
              <a:schemeClr val="tx1"/>
            </a:solidFill>
          </a:ln>
        </p:spPr>
      </p:pic>
      <p:sp>
        <p:nvSpPr>
          <p:cNvPr id="33" name="テキスト ボックス 32">
            <a:extLst>
              <a:ext uri="{FF2B5EF4-FFF2-40B4-BE49-F238E27FC236}">
                <a16:creationId xmlns:a16="http://schemas.microsoft.com/office/drawing/2014/main" id="{E129969E-B23E-78BC-1712-855A5B56164C}"/>
              </a:ext>
            </a:extLst>
          </p:cNvPr>
          <p:cNvSpPr txBox="1"/>
          <p:nvPr/>
        </p:nvSpPr>
        <p:spPr>
          <a:xfrm>
            <a:off x="176634" y="1304839"/>
            <a:ext cx="2637260" cy="461665"/>
          </a:xfrm>
          <a:prstGeom prst="rect">
            <a:avLst/>
          </a:prstGeom>
          <a:noFill/>
        </p:spPr>
        <p:txBody>
          <a:bodyPr wrap="none" rtlCol="0">
            <a:spAutoFit/>
          </a:bodyPr>
          <a:lstStyle/>
          <a:p>
            <a:r>
              <a:rPr kumimoji="1" lang="ja-JP" altLang="en-US" sz="2400" b="1">
                <a:latin typeface="UD デジタル 教科書体 NK-B" panose="02020700000000000000" pitchFamily="18" charset="-128"/>
                <a:ea typeface="UD デジタル 教科書体 NK-B" panose="02020700000000000000" pitchFamily="18" charset="-128"/>
              </a:rPr>
              <a:t>■出欠回答の方法</a:t>
            </a:r>
          </a:p>
        </p:txBody>
      </p:sp>
      <p:sp>
        <p:nvSpPr>
          <p:cNvPr id="34" name="テキスト ボックス 33">
            <a:extLst>
              <a:ext uri="{FF2B5EF4-FFF2-40B4-BE49-F238E27FC236}">
                <a16:creationId xmlns:a16="http://schemas.microsoft.com/office/drawing/2014/main" id="{F82E7568-2CC1-AB0F-897D-172DC5E604B2}"/>
              </a:ext>
            </a:extLst>
          </p:cNvPr>
          <p:cNvSpPr txBox="1"/>
          <p:nvPr/>
        </p:nvSpPr>
        <p:spPr>
          <a:xfrm>
            <a:off x="78416" y="1785468"/>
            <a:ext cx="1367682" cy="338554"/>
          </a:xfrm>
          <a:prstGeom prst="rect">
            <a:avLst/>
          </a:prstGeom>
          <a:noFill/>
        </p:spPr>
        <p:txBody>
          <a:bodyPr wrap="none" rtlCol="0">
            <a:spAutoFit/>
          </a:bodyPr>
          <a:lstStyle/>
          <a:p>
            <a:r>
              <a:rPr lang="en-US" altLang="ja-JP" sz="1600" b="1">
                <a:latin typeface="UD デジタル 教科書体 NK-B" panose="02020700000000000000" pitchFamily="18" charset="-128"/>
                <a:ea typeface="UD デジタル 教科書体 NK-B" panose="02020700000000000000" pitchFamily="18" charset="-128"/>
              </a:rPr>
              <a:t>BAND</a:t>
            </a:r>
            <a:r>
              <a:rPr lang="ja-JP" altLang="en-US" sz="1600" b="1">
                <a:latin typeface="UD デジタル 教科書体 NK-B" panose="02020700000000000000" pitchFamily="18" charset="-128"/>
                <a:ea typeface="UD デジタル 教科書体 NK-B" panose="02020700000000000000" pitchFamily="18" charset="-128"/>
              </a:rPr>
              <a:t>アプリ</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sp>
        <p:nvSpPr>
          <p:cNvPr id="35" name="テキスト ボックス 34">
            <a:extLst>
              <a:ext uri="{FF2B5EF4-FFF2-40B4-BE49-F238E27FC236}">
                <a16:creationId xmlns:a16="http://schemas.microsoft.com/office/drawing/2014/main" id="{4D8BF223-7192-F661-18FC-2CF6A1BC3026}"/>
              </a:ext>
            </a:extLst>
          </p:cNvPr>
          <p:cNvSpPr txBox="1"/>
          <p:nvPr/>
        </p:nvSpPr>
        <p:spPr>
          <a:xfrm>
            <a:off x="3208444" y="1785468"/>
            <a:ext cx="1159292"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ホーム画面</a:t>
            </a:r>
          </a:p>
        </p:txBody>
      </p:sp>
      <p:sp>
        <p:nvSpPr>
          <p:cNvPr id="36" name="正方形/長方形 35">
            <a:extLst>
              <a:ext uri="{FF2B5EF4-FFF2-40B4-BE49-F238E27FC236}">
                <a16:creationId xmlns:a16="http://schemas.microsoft.com/office/drawing/2014/main" id="{6DA73A70-A22E-1996-A623-870A98438D65}"/>
              </a:ext>
            </a:extLst>
          </p:cNvPr>
          <p:cNvSpPr/>
          <p:nvPr/>
        </p:nvSpPr>
        <p:spPr>
          <a:xfrm>
            <a:off x="3855019" y="5288691"/>
            <a:ext cx="284672" cy="33855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吹き出し: 四角形 36">
            <a:extLst>
              <a:ext uri="{FF2B5EF4-FFF2-40B4-BE49-F238E27FC236}">
                <a16:creationId xmlns:a16="http://schemas.microsoft.com/office/drawing/2014/main" id="{28D80614-7703-0B18-69DF-DDDE9FAEC1F9}"/>
              </a:ext>
            </a:extLst>
          </p:cNvPr>
          <p:cNvSpPr/>
          <p:nvPr/>
        </p:nvSpPr>
        <p:spPr>
          <a:xfrm>
            <a:off x="3394601" y="4542709"/>
            <a:ext cx="1574914" cy="534773"/>
          </a:xfrm>
          <a:prstGeom prst="wedgeRectCallout">
            <a:avLst>
              <a:gd name="adj1" fmla="val -14398"/>
              <a:gd name="adj2" fmla="val 8453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①「予定表」をタップ</a:t>
            </a:r>
            <a:endPar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38" name="テキスト ボックス 37">
            <a:extLst>
              <a:ext uri="{FF2B5EF4-FFF2-40B4-BE49-F238E27FC236}">
                <a16:creationId xmlns:a16="http://schemas.microsoft.com/office/drawing/2014/main" id="{483C9A43-7F46-7329-A376-63FDC3393B57}"/>
              </a:ext>
            </a:extLst>
          </p:cNvPr>
          <p:cNvSpPr txBox="1"/>
          <p:nvPr/>
        </p:nvSpPr>
        <p:spPr>
          <a:xfrm>
            <a:off x="5383093" y="1785468"/>
            <a:ext cx="1210588"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予定表画面</a:t>
            </a:r>
          </a:p>
        </p:txBody>
      </p:sp>
      <p:sp>
        <p:nvSpPr>
          <p:cNvPr id="39" name="正方形/長方形 38">
            <a:extLst>
              <a:ext uri="{FF2B5EF4-FFF2-40B4-BE49-F238E27FC236}">
                <a16:creationId xmlns:a16="http://schemas.microsoft.com/office/drawing/2014/main" id="{A9EDA12B-43CD-256D-7A5A-82F07ADAA3C4}"/>
              </a:ext>
            </a:extLst>
          </p:cNvPr>
          <p:cNvSpPr/>
          <p:nvPr/>
        </p:nvSpPr>
        <p:spPr>
          <a:xfrm>
            <a:off x="7222218" y="2840856"/>
            <a:ext cx="460498" cy="439602"/>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吹き出し: 四角形 39">
            <a:extLst>
              <a:ext uri="{FF2B5EF4-FFF2-40B4-BE49-F238E27FC236}">
                <a16:creationId xmlns:a16="http://schemas.microsoft.com/office/drawing/2014/main" id="{333B0CD5-05E4-5956-A76C-59D688DD58D2}"/>
              </a:ext>
            </a:extLst>
          </p:cNvPr>
          <p:cNvSpPr/>
          <p:nvPr/>
        </p:nvSpPr>
        <p:spPr>
          <a:xfrm>
            <a:off x="5680713" y="2840856"/>
            <a:ext cx="1425484" cy="580996"/>
          </a:xfrm>
          <a:prstGeom prst="wedgeRectCallout">
            <a:avLst>
              <a:gd name="adj1" fmla="val 64033"/>
              <a:gd name="adj2" fmla="val -185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②確認したい</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　   日付をタップ</a:t>
            </a:r>
            <a:endPar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41" name="テキスト ボックス 40">
            <a:extLst>
              <a:ext uri="{FF2B5EF4-FFF2-40B4-BE49-F238E27FC236}">
                <a16:creationId xmlns:a16="http://schemas.microsoft.com/office/drawing/2014/main" id="{182FBB49-DF8C-A7BB-E234-2F80C1DDEB4D}"/>
              </a:ext>
            </a:extLst>
          </p:cNvPr>
          <p:cNvSpPr txBox="1"/>
          <p:nvPr/>
        </p:nvSpPr>
        <p:spPr>
          <a:xfrm>
            <a:off x="8214150" y="1785468"/>
            <a:ext cx="2127505"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予定の詳細</a:t>
            </a:r>
            <a:r>
              <a:rPr kumimoji="1" lang="en-US" altLang="ja-JP" sz="1600" b="1">
                <a:latin typeface="UD デジタル 教科書体 NK-B" panose="02020700000000000000" pitchFamily="18" charset="-128"/>
                <a:ea typeface="UD デジタル 教科書体 NK-B" panose="02020700000000000000" pitchFamily="18" charset="-128"/>
              </a:rPr>
              <a:t>/</a:t>
            </a:r>
            <a:r>
              <a:rPr kumimoji="1" lang="ja-JP" altLang="en-US" sz="1600" b="1">
                <a:latin typeface="UD デジタル 教科書体 NK-B" panose="02020700000000000000" pitchFamily="18" charset="-128"/>
                <a:ea typeface="UD デジタル 教科書体 NK-B" panose="02020700000000000000" pitchFamily="18" charset="-128"/>
              </a:rPr>
              <a:t>回答画面</a:t>
            </a:r>
          </a:p>
        </p:txBody>
      </p:sp>
      <p:sp>
        <p:nvSpPr>
          <p:cNvPr id="45" name="吹き出し: 四角形 44">
            <a:extLst>
              <a:ext uri="{FF2B5EF4-FFF2-40B4-BE49-F238E27FC236}">
                <a16:creationId xmlns:a16="http://schemas.microsoft.com/office/drawing/2014/main" id="{BF7ABB95-1FDC-0B30-C06E-270B419BBC5F}"/>
              </a:ext>
            </a:extLst>
          </p:cNvPr>
          <p:cNvSpPr/>
          <p:nvPr/>
        </p:nvSpPr>
        <p:spPr>
          <a:xfrm>
            <a:off x="10681552" y="4202849"/>
            <a:ext cx="1282435" cy="580996"/>
          </a:xfrm>
          <a:prstGeom prst="wedgeRectCallout">
            <a:avLst>
              <a:gd name="adj1" fmla="val -57324"/>
              <a:gd name="adj2" fmla="val -14304"/>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④出欠を記入</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〆切：</a:t>
            </a:r>
            <a:r>
              <a:rPr lang="en-US" altLang="ja-JP" sz="1200">
                <a:solidFill>
                  <a:schemeClr val="tx1"/>
                </a:solidFill>
                <a:latin typeface="UD デジタル 教科書体 NK-B" panose="02020700000000000000" pitchFamily="18" charset="-128"/>
                <a:ea typeface="UD デジタル 教科書体 NK-B" panose="02020700000000000000" pitchFamily="18" charset="-128"/>
              </a:rPr>
              <a:t>2</a:t>
            </a: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日前</a:t>
            </a:r>
          </a:p>
        </p:txBody>
      </p:sp>
      <p:sp>
        <p:nvSpPr>
          <p:cNvPr id="46" name="正方形/長方形 45">
            <a:extLst>
              <a:ext uri="{FF2B5EF4-FFF2-40B4-BE49-F238E27FC236}">
                <a16:creationId xmlns:a16="http://schemas.microsoft.com/office/drawing/2014/main" id="{927C8DD9-CEB1-FF2A-2C67-DAB7A810C741}"/>
              </a:ext>
            </a:extLst>
          </p:cNvPr>
          <p:cNvSpPr/>
          <p:nvPr/>
        </p:nvSpPr>
        <p:spPr>
          <a:xfrm>
            <a:off x="3006040" y="1728643"/>
            <a:ext cx="9032649" cy="4186196"/>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A88B6863-25EB-B767-4EDA-B3D74DDCB8D6}"/>
              </a:ext>
            </a:extLst>
          </p:cNvPr>
          <p:cNvSpPr txBox="1"/>
          <p:nvPr/>
        </p:nvSpPr>
        <p:spPr>
          <a:xfrm>
            <a:off x="76329" y="3942684"/>
            <a:ext cx="3182583" cy="1323439"/>
          </a:xfrm>
          <a:prstGeom prst="rect">
            <a:avLst/>
          </a:prstGeom>
          <a:noFill/>
        </p:spPr>
        <p:txBody>
          <a:bodyPr wrap="square" rtlCol="0">
            <a:spAutoFit/>
          </a:bodyPr>
          <a:lstStyle/>
          <a:p>
            <a:r>
              <a:rPr kumimoji="1" lang="en-US" altLang="ja-JP" sz="1600" b="1">
                <a:latin typeface="UD デジタル 教科書体 NK-B" panose="02020700000000000000" pitchFamily="18" charset="-128"/>
                <a:ea typeface="UD デジタル 教科書体 NK-B" panose="02020700000000000000" pitchFamily="18" charset="-128"/>
              </a:rPr>
              <a:t>&lt;</a:t>
            </a:r>
            <a:r>
              <a:rPr kumimoji="1" lang="ja-JP" altLang="en-US" sz="1600" b="1">
                <a:latin typeface="UD デジタル 教科書体 NK-B" panose="02020700000000000000" pitchFamily="18" charset="-128"/>
                <a:ea typeface="UD デジタル 教科書体 NK-B" panose="02020700000000000000" pitchFamily="18" charset="-128"/>
              </a:rPr>
              <a:t>お願い事項</a:t>
            </a:r>
            <a:r>
              <a:rPr kumimoji="1" lang="en-US" altLang="ja-JP" sz="1600" b="1">
                <a:latin typeface="UD デジタル 教科書体 NK-B" panose="02020700000000000000" pitchFamily="18" charset="-128"/>
                <a:ea typeface="UD デジタル 教科書体 NK-B" panose="02020700000000000000" pitchFamily="18" charset="-128"/>
              </a:rPr>
              <a:t>&gt;</a:t>
            </a:r>
          </a:p>
          <a:p>
            <a:r>
              <a:rPr lang="ja-JP" altLang="en-US" sz="1600" b="1">
                <a:latin typeface="UD デジタル 教科書体 NK-B" panose="02020700000000000000" pitchFamily="18" charset="-128"/>
                <a:ea typeface="UD デジタル 教科書体 NK-B" panose="02020700000000000000" pitchFamily="18" charset="-128"/>
              </a:rPr>
              <a:t>①出欠予定の入力</a:t>
            </a:r>
            <a:endParaRPr lang="en-US" altLang="ja-JP" sz="1600" b="1">
              <a:latin typeface="UD デジタル 教科書体 NK-B" panose="02020700000000000000" pitchFamily="18" charset="-128"/>
              <a:ea typeface="UD デジタル 教科書体 NK-B" panose="02020700000000000000" pitchFamily="18" charset="-128"/>
            </a:endParaRPr>
          </a:p>
          <a:p>
            <a:r>
              <a:rPr kumimoji="1" lang="ja-JP" altLang="en-US" sz="1600" b="1">
                <a:latin typeface="UD デジタル 教科書体 NK-B" panose="02020700000000000000" pitchFamily="18" charset="-128"/>
                <a:ea typeface="UD デジタル 教科書体 NK-B" panose="02020700000000000000" pitchFamily="18" charset="-128"/>
              </a:rPr>
              <a:t>　⇒</a:t>
            </a:r>
            <a:r>
              <a:rPr kumimoji="1" lang="ja-JP" altLang="en-US" sz="1600" b="1" u="sng">
                <a:solidFill>
                  <a:srgbClr val="FF0000"/>
                </a:solidFill>
                <a:latin typeface="UD デジタル 教科書体 NK-B" panose="02020700000000000000" pitchFamily="18" charset="-128"/>
                <a:ea typeface="UD デジタル 教科書体 NK-B" panose="02020700000000000000" pitchFamily="18" charset="-128"/>
              </a:rPr>
              <a:t>ドリンク準備本数把握の為</a:t>
            </a:r>
            <a:endParaRPr kumimoji="1" lang="en-US" altLang="ja-JP" sz="1600" b="1" u="sng">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sz="1600" b="1">
                <a:latin typeface="UD デジタル 教科書体 NK-B" panose="02020700000000000000" pitchFamily="18" charset="-128"/>
                <a:ea typeface="UD デジタル 教科書体 NK-B" panose="02020700000000000000" pitchFamily="18" charset="-128"/>
              </a:rPr>
              <a:t>②練習日の</a:t>
            </a:r>
            <a:r>
              <a:rPr lang="en-US" altLang="ja-JP" sz="1600" b="1">
                <a:latin typeface="UD デジタル 教科書体 NK-B" panose="02020700000000000000" pitchFamily="18" charset="-128"/>
                <a:ea typeface="UD デジタル 教科書体 NK-B" panose="02020700000000000000" pitchFamily="18" charset="-128"/>
              </a:rPr>
              <a:t>2</a:t>
            </a:r>
            <a:r>
              <a:rPr lang="ja-JP" altLang="en-US" sz="1600" b="1">
                <a:latin typeface="UD デジタル 教科書体 NK-B" panose="02020700000000000000" pitchFamily="18" charset="-128"/>
                <a:ea typeface="UD デジタル 教科書体 NK-B" panose="02020700000000000000" pitchFamily="18" charset="-128"/>
              </a:rPr>
              <a:t>日前までに入力</a:t>
            </a:r>
            <a:endParaRPr lang="en-US" altLang="ja-JP" sz="1600" b="1">
              <a:latin typeface="UD デジタル 教科書体 NK-B" panose="02020700000000000000" pitchFamily="18" charset="-128"/>
              <a:ea typeface="UD デジタル 教科書体 NK-B" panose="02020700000000000000" pitchFamily="18" charset="-128"/>
            </a:endParaRPr>
          </a:p>
          <a:p>
            <a:r>
              <a:rPr kumimoji="1" lang="ja-JP" altLang="en-US" sz="1600" b="1">
                <a:latin typeface="UD デジタル 教科書体 NK-B" panose="02020700000000000000" pitchFamily="18" charset="-128"/>
                <a:ea typeface="UD デジタル 教科書体 NK-B" panose="02020700000000000000" pitchFamily="18" charset="-128"/>
              </a:rPr>
              <a:t>　⇒</a:t>
            </a:r>
            <a:r>
              <a:rPr kumimoji="1" lang="ja-JP" altLang="en-US" sz="1600" b="1" u="sng">
                <a:solidFill>
                  <a:srgbClr val="FF0000"/>
                </a:solidFill>
                <a:latin typeface="UD デジタル 教科書体 NK-B" panose="02020700000000000000" pitchFamily="18" charset="-128"/>
                <a:ea typeface="UD デジタル 教科書体 NK-B" panose="02020700000000000000" pitchFamily="18" charset="-128"/>
              </a:rPr>
              <a:t>ドリンク準備手配の為</a:t>
            </a:r>
            <a:endParaRPr kumimoji="1" lang="en-US" altLang="ja-JP" sz="1600" b="1" u="sng">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48" name="テキスト ボックス 47">
            <a:extLst>
              <a:ext uri="{FF2B5EF4-FFF2-40B4-BE49-F238E27FC236}">
                <a16:creationId xmlns:a16="http://schemas.microsoft.com/office/drawing/2014/main" id="{27C7D830-09F9-B4FE-23C6-413E49322281}"/>
              </a:ext>
            </a:extLst>
          </p:cNvPr>
          <p:cNvSpPr txBox="1"/>
          <p:nvPr/>
        </p:nvSpPr>
        <p:spPr>
          <a:xfrm>
            <a:off x="76329" y="5305833"/>
            <a:ext cx="3182583" cy="646331"/>
          </a:xfrm>
          <a:prstGeom prst="rect">
            <a:avLst/>
          </a:prstGeom>
          <a:noFill/>
        </p:spPr>
        <p:txBody>
          <a:bodyPr wrap="square" rtlCol="0">
            <a:spAutoFit/>
          </a:bodyPr>
          <a:lstStyle/>
          <a:p>
            <a:r>
              <a:rPr kumimoji="1" lang="ja-JP" altLang="en-US" b="1">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b="1" u="sng">
                <a:solidFill>
                  <a:srgbClr val="FF0000"/>
                </a:solidFill>
                <a:latin typeface="UD デジタル 教科書体 NK-B" panose="02020700000000000000" pitchFamily="18" charset="-128"/>
                <a:ea typeface="UD デジタル 教科書体 NK-B" panose="02020700000000000000" pitchFamily="18" charset="-128"/>
              </a:rPr>
              <a:t>迷ったら「参加」を選択！</a:t>
            </a:r>
            <a:endParaRPr kumimoji="1" lang="en-US" altLang="ja-JP" b="1" u="sng">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b="1">
                <a:solidFill>
                  <a:srgbClr val="FF0000"/>
                </a:solidFill>
                <a:latin typeface="UD デジタル 教科書体 NK-B" panose="02020700000000000000" pitchFamily="18" charset="-128"/>
                <a:ea typeface="UD デジタル 教科書体 NK-B" panose="02020700000000000000" pitchFamily="18" charset="-128"/>
              </a:rPr>
              <a:t>　　</a:t>
            </a:r>
            <a:r>
              <a:rPr lang="ja-JP" altLang="en-US" b="1" u="sng">
                <a:solidFill>
                  <a:srgbClr val="FF0000"/>
                </a:solidFill>
                <a:latin typeface="UD デジタル 教科書体 NK-B" panose="02020700000000000000" pitchFamily="18" charset="-128"/>
                <a:ea typeface="UD デジタル 教科書体 NK-B" panose="02020700000000000000" pitchFamily="18" charset="-128"/>
              </a:rPr>
              <a:t>ドタキャン</a:t>
            </a:r>
            <a:r>
              <a:rPr lang="en-US" altLang="ja-JP" b="1" u="sng">
                <a:solidFill>
                  <a:srgbClr val="FF0000"/>
                </a:solidFill>
                <a:latin typeface="UD デジタル 教科書体 NK-B" panose="02020700000000000000" pitchFamily="18" charset="-128"/>
                <a:ea typeface="UD デジタル 教科書体 NK-B" panose="02020700000000000000" pitchFamily="18" charset="-128"/>
              </a:rPr>
              <a:t>OK</a:t>
            </a:r>
            <a:r>
              <a:rPr lang="ja-JP" altLang="en-US" b="1" u="sng">
                <a:solidFill>
                  <a:srgbClr val="FF0000"/>
                </a:solidFill>
                <a:latin typeface="UD デジタル 教科書体 NK-B" panose="02020700000000000000" pitchFamily="18" charset="-128"/>
                <a:ea typeface="UD デジタル 教科書体 NK-B" panose="02020700000000000000" pitchFamily="18" charset="-128"/>
              </a:rPr>
              <a:t>です！</a:t>
            </a:r>
            <a:endParaRPr kumimoji="1" lang="en-US" altLang="ja-JP" b="1" u="sng">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A998D95A-7B2C-9A72-0EB4-24C276DC1431}"/>
              </a:ext>
            </a:extLst>
          </p:cNvPr>
          <p:cNvSpPr txBox="1"/>
          <p:nvPr/>
        </p:nvSpPr>
        <p:spPr>
          <a:xfrm>
            <a:off x="12372355" y="699963"/>
            <a:ext cx="1488500" cy="369332"/>
          </a:xfrm>
          <a:prstGeom prst="rect">
            <a:avLst/>
          </a:prstGeom>
          <a:noFill/>
        </p:spPr>
        <p:txBody>
          <a:bodyPr wrap="square" rtlCol="0">
            <a:spAutoFit/>
          </a:bodyPr>
          <a:lstStyle/>
          <a:p>
            <a:r>
              <a:rPr kumimoji="1" lang="ja-JP" altLang="en-US"/>
              <a:t>１分</a:t>
            </a:r>
          </a:p>
        </p:txBody>
      </p:sp>
      <p:sp>
        <p:nvSpPr>
          <p:cNvPr id="3" name="テキスト ボックス 2">
            <a:extLst>
              <a:ext uri="{FF2B5EF4-FFF2-40B4-BE49-F238E27FC236}">
                <a16:creationId xmlns:a16="http://schemas.microsoft.com/office/drawing/2014/main" id="{E0EEF2F9-6449-B7F1-E5F9-9AB6FEC94316}"/>
              </a:ext>
            </a:extLst>
          </p:cNvPr>
          <p:cNvSpPr txBox="1"/>
          <p:nvPr/>
        </p:nvSpPr>
        <p:spPr>
          <a:xfrm>
            <a:off x="12348927" y="72428"/>
            <a:ext cx="461726"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en-US" altLang="ja-JP"/>
              <a:t>W</a:t>
            </a:r>
          </a:p>
        </p:txBody>
      </p:sp>
      <p:sp>
        <p:nvSpPr>
          <p:cNvPr id="6" name="テキスト ボックス 5">
            <a:extLst>
              <a:ext uri="{FF2B5EF4-FFF2-40B4-BE49-F238E27FC236}">
                <a16:creationId xmlns:a16="http://schemas.microsoft.com/office/drawing/2014/main" id="{1CC703D8-0AE8-77A2-88BB-ABBA03BC887E}"/>
              </a:ext>
            </a:extLst>
          </p:cNvPr>
          <p:cNvSpPr txBox="1"/>
          <p:nvPr/>
        </p:nvSpPr>
        <p:spPr>
          <a:xfrm>
            <a:off x="367449" y="462667"/>
            <a:ext cx="3263518" cy="523220"/>
          </a:xfrm>
          <a:prstGeom prst="rect">
            <a:avLst/>
          </a:prstGeom>
          <a:noFill/>
        </p:spPr>
        <p:txBody>
          <a:bodyPr wrap="square" rtlCol="0">
            <a:spAutoFit/>
          </a:bodyPr>
          <a:lstStyle/>
          <a:p>
            <a:r>
              <a:rPr kumimoji="1" lang="ja-JP" altLang="en-US" sz="2800" b="1">
                <a:latin typeface="UD デジタル 教科書体 NK-B" panose="02020700000000000000" pitchFamily="18" charset="-128"/>
                <a:ea typeface="UD デジタル 教科書体 NK-B" panose="02020700000000000000" pitchFamily="18" charset="-128"/>
              </a:rPr>
              <a:t>①練習会（週</a:t>
            </a:r>
            <a:r>
              <a:rPr kumimoji="1" lang="en-US" altLang="ja-JP" sz="2800" b="1">
                <a:latin typeface="UD デジタル 教科書体 NK-B" panose="02020700000000000000" pitchFamily="18" charset="-128"/>
                <a:ea typeface="UD デジタル 教科書体 NK-B" panose="02020700000000000000" pitchFamily="18" charset="-128"/>
              </a:rPr>
              <a:t>2</a:t>
            </a:r>
            <a:r>
              <a:rPr lang="ja-JP" altLang="en-US" sz="2800" b="1">
                <a:latin typeface="UD デジタル 教科書体 NK-B" panose="02020700000000000000" pitchFamily="18" charset="-128"/>
                <a:ea typeface="UD デジタル 教科書体 NK-B" panose="02020700000000000000" pitchFamily="18" charset="-128"/>
              </a:rPr>
              <a:t>回）</a:t>
            </a:r>
            <a:endParaRPr kumimoji="1" lang="en-US" altLang="ja-JP" sz="2800" b="1">
              <a:latin typeface="UD デジタル 教科書体 NK-B" panose="02020700000000000000" pitchFamily="18" charset="-128"/>
              <a:ea typeface="UD デジタル 教科書体 NK-B" panose="02020700000000000000" pitchFamily="18" charset="-128"/>
            </a:endParaRPr>
          </a:p>
        </p:txBody>
      </p:sp>
      <p:sp>
        <p:nvSpPr>
          <p:cNvPr id="13" name="正方形/長方形 12">
            <a:extLst>
              <a:ext uri="{FF2B5EF4-FFF2-40B4-BE49-F238E27FC236}">
                <a16:creationId xmlns:a16="http://schemas.microsoft.com/office/drawing/2014/main" id="{FD10C9A1-2032-1D3E-AC2B-4B70F61A6D78}"/>
              </a:ext>
            </a:extLst>
          </p:cNvPr>
          <p:cNvSpPr/>
          <p:nvPr/>
        </p:nvSpPr>
        <p:spPr>
          <a:xfrm>
            <a:off x="5513069" y="4873137"/>
            <a:ext cx="2008725" cy="75410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四角形 13">
            <a:extLst>
              <a:ext uri="{FF2B5EF4-FFF2-40B4-BE49-F238E27FC236}">
                <a16:creationId xmlns:a16="http://schemas.microsoft.com/office/drawing/2014/main" id="{1252ECD4-D9E5-6CB2-A054-D2558E816F3A}"/>
              </a:ext>
            </a:extLst>
          </p:cNvPr>
          <p:cNvSpPr/>
          <p:nvPr/>
        </p:nvSpPr>
        <p:spPr>
          <a:xfrm>
            <a:off x="5643868" y="4088681"/>
            <a:ext cx="1425484" cy="580996"/>
          </a:xfrm>
          <a:prstGeom prst="wedgeRectCallout">
            <a:avLst>
              <a:gd name="adj1" fmla="val 20413"/>
              <a:gd name="adj2" fmla="val 8845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③表示された</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　　　予定</a:t>
            </a: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をタップ</a:t>
            </a:r>
          </a:p>
        </p:txBody>
      </p:sp>
      <p:sp>
        <p:nvSpPr>
          <p:cNvPr id="15" name="正方形/長方形 14">
            <a:extLst>
              <a:ext uri="{FF2B5EF4-FFF2-40B4-BE49-F238E27FC236}">
                <a16:creationId xmlns:a16="http://schemas.microsoft.com/office/drawing/2014/main" id="{1071FB6C-1B79-8C37-E3B3-9D48721844AD}"/>
              </a:ext>
            </a:extLst>
          </p:cNvPr>
          <p:cNvSpPr/>
          <p:nvPr/>
        </p:nvSpPr>
        <p:spPr>
          <a:xfrm>
            <a:off x="8258375" y="2474794"/>
            <a:ext cx="1879243" cy="1253055"/>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吹き出し: 四角形 15">
            <a:extLst>
              <a:ext uri="{FF2B5EF4-FFF2-40B4-BE49-F238E27FC236}">
                <a16:creationId xmlns:a16="http://schemas.microsoft.com/office/drawing/2014/main" id="{D6E68203-0AC8-58CA-EAA6-067011A42F99}"/>
              </a:ext>
            </a:extLst>
          </p:cNvPr>
          <p:cNvSpPr/>
          <p:nvPr/>
        </p:nvSpPr>
        <p:spPr>
          <a:xfrm>
            <a:off x="10235233" y="2490859"/>
            <a:ext cx="1663008" cy="580996"/>
          </a:xfrm>
          <a:prstGeom prst="wedgeRectCallout">
            <a:avLst>
              <a:gd name="adj1" fmla="val -58067"/>
              <a:gd name="adj2" fmla="val -938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集合場所、時間等の</a:t>
            </a:r>
            <a:endParaRPr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詳細を記載してます</a:t>
            </a:r>
          </a:p>
        </p:txBody>
      </p:sp>
      <p:sp>
        <p:nvSpPr>
          <p:cNvPr id="17" name="正方形/長方形 16">
            <a:extLst>
              <a:ext uri="{FF2B5EF4-FFF2-40B4-BE49-F238E27FC236}">
                <a16:creationId xmlns:a16="http://schemas.microsoft.com/office/drawing/2014/main" id="{DC2D1E29-CBB2-A510-67D3-BE2274749537}"/>
              </a:ext>
            </a:extLst>
          </p:cNvPr>
          <p:cNvSpPr/>
          <p:nvPr/>
        </p:nvSpPr>
        <p:spPr>
          <a:xfrm>
            <a:off x="8258375" y="4204913"/>
            <a:ext cx="2357809" cy="1253055"/>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36121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87BE93-851F-E49B-FE75-E10814CE90D3}"/>
              </a:ext>
            </a:extLst>
          </p:cNvPr>
          <p:cNvSpPr txBox="1"/>
          <p:nvPr/>
        </p:nvSpPr>
        <p:spPr>
          <a:xfrm>
            <a:off x="840776" y="3105834"/>
            <a:ext cx="10510447" cy="646331"/>
          </a:xfrm>
          <a:prstGeom prst="rect">
            <a:avLst/>
          </a:prstGeom>
          <a:noFill/>
        </p:spPr>
        <p:txBody>
          <a:bodyPr wrap="square" rtlCol="0">
            <a:spAutoFit/>
          </a:bodyPr>
          <a:lstStyle/>
          <a:p>
            <a:pPr algn="ctr"/>
            <a:r>
              <a:rPr kumimoji="1" lang="ja-JP" altLang="en-US" sz="3600" b="1">
                <a:latin typeface="UD デジタル 教科書体 NK-B" panose="02020700000000000000" pitchFamily="18" charset="-128"/>
                <a:ea typeface="UD デジタル 教科書体 NK-B" panose="02020700000000000000" pitchFamily="18" charset="-128"/>
              </a:rPr>
              <a:t>１．本年の活動概要と運営体制（案）について</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745336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87BE93-851F-E49B-FE75-E10814CE90D3}"/>
              </a:ext>
            </a:extLst>
          </p:cNvPr>
          <p:cNvSpPr txBox="1"/>
          <p:nvPr/>
        </p:nvSpPr>
        <p:spPr>
          <a:xfrm>
            <a:off x="1545022" y="3105834"/>
            <a:ext cx="8923282" cy="646331"/>
          </a:xfrm>
          <a:prstGeom prst="rect">
            <a:avLst/>
          </a:prstGeom>
          <a:noFill/>
        </p:spPr>
        <p:txBody>
          <a:bodyPr wrap="square" rtlCol="0">
            <a:spAutoFit/>
          </a:bodyPr>
          <a:lstStyle/>
          <a:p>
            <a:pPr algn="ctr"/>
            <a:r>
              <a:rPr lang="ja-JP" altLang="en-US" sz="3600" b="1">
                <a:latin typeface="UD デジタル 教科書体 NK-B" panose="02020700000000000000" pitchFamily="18" charset="-128"/>
                <a:ea typeface="UD デジタル 教科書体 NK-B" panose="02020700000000000000" pitchFamily="18" charset="-128"/>
              </a:rPr>
              <a:t>４</a:t>
            </a:r>
            <a:r>
              <a:rPr kumimoji="1" lang="ja-JP" altLang="en-US" sz="3600" b="1">
                <a:latin typeface="UD デジタル 教科書体 NK-B" panose="02020700000000000000" pitchFamily="18" charset="-128"/>
                <a:ea typeface="UD デジタル 教科書体 NK-B" panose="02020700000000000000" pitchFamily="18" charset="-128"/>
              </a:rPr>
              <a:t>．お願い事項について</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209421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ext uri="{D42A27DB-BD31-4B8C-83A1-F6EECF244321}">
                <p14:modId xmlns:p14="http://schemas.microsoft.com/office/powerpoint/2010/main" val="395285219"/>
              </p:ext>
            </p:extLst>
          </p:nvPr>
        </p:nvGraphicFramePr>
        <p:xfrm>
          <a:off x="448574" y="708182"/>
          <a:ext cx="11369595" cy="3383280"/>
        </p:xfrm>
        <a:graphic>
          <a:graphicData uri="http://schemas.openxmlformats.org/drawingml/2006/table">
            <a:tbl>
              <a:tblPr firstRow="1" bandRow="1">
                <a:tableStyleId>{F2DE63D5-997A-4646-A377-4702673A728D}</a:tableStyleId>
              </a:tblPr>
              <a:tblGrid>
                <a:gridCol w="992037">
                  <a:extLst>
                    <a:ext uri="{9D8B030D-6E8A-4147-A177-3AD203B41FA5}">
                      <a16:colId xmlns:a16="http://schemas.microsoft.com/office/drawing/2014/main" val="2423866121"/>
                    </a:ext>
                  </a:extLst>
                </a:gridCol>
                <a:gridCol w="4192438">
                  <a:extLst>
                    <a:ext uri="{9D8B030D-6E8A-4147-A177-3AD203B41FA5}">
                      <a16:colId xmlns:a16="http://schemas.microsoft.com/office/drawing/2014/main" val="3420064819"/>
                    </a:ext>
                  </a:extLst>
                </a:gridCol>
                <a:gridCol w="3830128">
                  <a:extLst>
                    <a:ext uri="{9D8B030D-6E8A-4147-A177-3AD203B41FA5}">
                      <a16:colId xmlns:a16="http://schemas.microsoft.com/office/drawing/2014/main" val="2808202053"/>
                    </a:ext>
                  </a:extLst>
                </a:gridCol>
                <a:gridCol w="2354992">
                  <a:extLst>
                    <a:ext uri="{9D8B030D-6E8A-4147-A177-3AD203B41FA5}">
                      <a16:colId xmlns:a16="http://schemas.microsoft.com/office/drawing/2014/main" val="3951245978"/>
                    </a:ext>
                  </a:extLst>
                </a:gridCol>
              </a:tblGrid>
              <a:tr h="286077">
                <a:tc>
                  <a:txBody>
                    <a:bodyPr/>
                    <a:lstStyle/>
                    <a:p>
                      <a:pPr algn="ctr"/>
                      <a:r>
                        <a:rPr kumimoji="1" lang="ja-JP" altLang="en-US" sz="2000">
                          <a:latin typeface="UD デジタル 教科書体 NK-B" panose="02020700000000000000" pitchFamily="18" charset="-128"/>
                          <a:ea typeface="UD デジタル 教科書体 NK-B" panose="02020700000000000000" pitchFamily="18" charset="-128"/>
                        </a:rPr>
                        <a:t>優先順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a:latin typeface="UD デジタル 教科書体 NK-B" panose="02020700000000000000" pitchFamily="18" charset="-128"/>
                          <a:ea typeface="UD デジタル 教科書体 NK-B" panose="02020700000000000000" pitchFamily="18" charset="-128"/>
                        </a:rPr>
                        <a:t>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a:latin typeface="UD デジタル 教科書体 NK-B" panose="02020700000000000000" pitchFamily="18" charset="-128"/>
                          <a:ea typeface="UD デジタル 教科書体 NK-B" panose="02020700000000000000" pitchFamily="18" charset="-128"/>
                        </a:rPr>
                        <a:t>対象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a:latin typeface="UD デジタル 教科書体 NK-B" panose="02020700000000000000" pitchFamily="18" charset="-128"/>
                          <a:ea typeface="UD デジタル 教科書体 NK-B" panose="02020700000000000000" pitchFamily="18" charset="-128"/>
                        </a:rPr>
                        <a:t>〆切</a:t>
                      </a:r>
                      <a:endParaRPr kumimoji="1" lang="en-US" altLang="ja-JP" sz="2000">
                        <a:latin typeface="UD デジタル 教科書体 NK-B" panose="02020700000000000000" pitchFamily="18" charset="-128"/>
                        <a:ea typeface="UD デジタル 教科書体 NK-B" panose="020207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1173371"/>
                  </a:ext>
                </a:extLst>
              </a:tr>
              <a:tr h="286077">
                <a:tc>
                  <a:txBody>
                    <a:bodyPr/>
                    <a:lstStyle/>
                    <a:p>
                      <a:pPr algn="ctr"/>
                      <a:r>
                        <a:rPr kumimoji="1" lang="en-US" altLang="ja-JP" sz="2000">
                          <a:latin typeface="UD デジタル 教科書体 NK-B" panose="02020700000000000000" pitchFamily="18" charset="-128"/>
                          <a:ea typeface="UD デジタル 教科書体 NK-B" panose="02020700000000000000" pitchFamily="18" charset="-128"/>
                        </a:rPr>
                        <a:t>1</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000">
                          <a:latin typeface="UD デジタル 教科書体 NK-B" panose="02020700000000000000" pitchFamily="18" charset="-128"/>
                          <a:ea typeface="UD デジタル 教科書体 NK-B" panose="02020700000000000000" pitchFamily="18" charset="-128"/>
                        </a:rPr>
                        <a:t>BAND</a:t>
                      </a:r>
                      <a:r>
                        <a:rPr kumimoji="1" lang="ja-JP" altLang="en-US" sz="2000">
                          <a:latin typeface="UD デジタル 教科書体 NK-B" panose="02020700000000000000" pitchFamily="18" charset="-128"/>
                          <a:ea typeface="UD デジタル 教科書体 NK-B" panose="02020700000000000000" pitchFamily="18" charset="-128"/>
                        </a:rPr>
                        <a:t>アプリへのご参加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rPr>
                        <a:t>全員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1">
                          <a:solidFill>
                            <a:srgbClr val="FF0000"/>
                          </a:solidFill>
                          <a:latin typeface="UD デジタル 教科書体 NK-B" panose="02020700000000000000" pitchFamily="18" charset="-128"/>
                          <a:ea typeface="UD デジタル 教科書体 NK-B" panose="02020700000000000000" pitchFamily="18" charset="-128"/>
                        </a:rPr>
                        <a:t>6/5</a:t>
                      </a:r>
                      <a:endPar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1454326"/>
                  </a:ext>
                </a:extLst>
              </a:tr>
              <a:tr h="358622">
                <a:tc>
                  <a:txBody>
                    <a:bodyPr/>
                    <a:lstStyle/>
                    <a:p>
                      <a:pPr algn="ctr"/>
                      <a:r>
                        <a:rPr kumimoji="1" lang="en-US" altLang="ja-JP" sz="2000">
                          <a:latin typeface="UD デジタル 教科書体 NK-B" panose="02020700000000000000" pitchFamily="18" charset="-128"/>
                          <a:ea typeface="UD デジタル 教科書体 NK-B" panose="02020700000000000000" pitchFamily="18" charset="-128"/>
                        </a:rPr>
                        <a:t>2</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2000">
                          <a:latin typeface="UD デジタル 教科書体 NK-B" panose="02020700000000000000" pitchFamily="18" charset="-128"/>
                          <a:ea typeface="UD デジタル 教科書体 NK-B" panose="02020700000000000000" pitchFamily="18" charset="-128"/>
                        </a:rPr>
                        <a:t>ランニングアプリのダウンロード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b="1">
                          <a:solidFill>
                            <a:srgbClr val="00B0F0"/>
                          </a:solidFill>
                          <a:latin typeface="UD デジタル 教科書体 NK-B" panose="02020700000000000000" pitchFamily="18" charset="-128"/>
                          <a:ea typeface="UD デジタル 教科書体 NK-B" panose="02020700000000000000" pitchFamily="18" charset="-128"/>
                        </a:rPr>
                        <a:t>オンライン駅伝参加希望者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000" b="1">
                          <a:solidFill>
                            <a:srgbClr val="FF0000"/>
                          </a:solidFill>
                          <a:latin typeface="UD デジタル 教科書体 NK-B" panose="02020700000000000000" pitchFamily="18" charset="-128"/>
                          <a:ea typeface="UD デジタル 教科書体 NK-B" panose="02020700000000000000" pitchFamily="18" charset="-128"/>
                        </a:rPr>
                        <a:t>6/12</a:t>
                      </a:r>
                      <a:endPar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822501"/>
                  </a:ext>
                </a:extLst>
              </a:tr>
              <a:tr h="358622">
                <a:tc>
                  <a:txBody>
                    <a:bodyPr/>
                    <a:lstStyle/>
                    <a:p>
                      <a:pPr algn="ctr"/>
                      <a:r>
                        <a:rPr kumimoji="1" lang="en-US" altLang="ja-JP" sz="2000">
                          <a:latin typeface="UD デジタル 教科書体 NK-B" panose="02020700000000000000" pitchFamily="18" charset="-128"/>
                          <a:ea typeface="UD デジタル 教科書体 NK-B" panose="02020700000000000000" pitchFamily="18" charset="-128"/>
                        </a:rPr>
                        <a:t>3</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ja-JP" altLang="en-US" sz="2000">
                          <a:latin typeface="UD デジタル 教科書体 NK-B" panose="02020700000000000000" pitchFamily="18" charset="-128"/>
                          <a:ea typeface="UD デジタル 教科書体 NK-B" panose="02020700000000000000" pitchFamily="18" charset="-128"/>
                        </a:rPr>
                        <a:t>自己紹介カードの作成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rPr>
                        <a:t>全員</a:t>
                      </a:r>
                      <a:endParaRPr kumimoji="1" lang="en-US" altLang="ja-JP" sz="2000" b="1">
                        <a:solidFill>
                          <a:srgbClr val="FF0000"/>
                        </a:solidFill>
                        <a:latin typeface="UD デジタル 教科書体 NK-B" panose="02020700000000000000" pitchFamily="18" charset="-128"/>
                        <a:ea typeface="UD デジタル 教科書体 NK-B" panose="02020700000000000000" pitchFamily="18" charset="-128"/>
                      </a:endParaRPr>
                    </a:p>
                    <a:p>
                      <a:pPr algn="ctr"/>
                      <a:r>
                        <a:rPr kumimoji="1" lang="en-US" altLang="ja-JP" sz="2000" b="1">
                          <a:solidFill>
                            <a:schemeClr val="tx1"/>
                          </a:solidFill>
                          <a:latin typeface="UD デジタル 教科書体 NK-B" panose="02020700000000000000" pitchFamily="18" charset="-128"/>
                          <a:ea typeface="UD デジタル 教科書体 NK-B" panose="02020700000000000000" pitchFamily="18" charset="-128"/>
                        </a:rPr>
                        <a:t>※</a:t>
                      </a:r>
                      <a:r>
                        <a:rPr kumimoji="1" lang="ja-JP" altLang="en-US" sz="2000" b="1">
                          <a:solidFill>
                            <a:schemeClr val="tx1"/>
                          </a:solidFill>
                          <a:latin typeface="UD デジタル 教科書体 NK-B" panose="02020700000000000000" pitchFamily="18" charset="-128"/>
                          <a:ea typeface="UD デジタル 教科書体 NK-B" panose="02020700000000000000" pitchFamily="18" charset="-128"/>
                        </a:rPr>
                        <a:t>過去提出済みの方は不要</a:t>
                      </a:r>
                      <a:endParaRPr kumimoji="1" lang="en-US" altLang="ja-JP" sz="2000" b="1">
                        <a:solidFill>
                          <a:schemeClr val="tx1"/>
                        </a:solidFill>
                        <a:latin typeface="UD デジタル 教科書体 NK-B" panose="02020700000000000000" pitchFamily="18" charset="-128"/>
                        <a:ea typeface="UD デジタル 教科書体 NK-B" panose="020207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2000" b="1">
                          <a:solidFill>
                            <a:srgbClr val="FF0000"/>
                          </a:solidFill>
                          <a:latin typeface="UD デジタル 教科書体 NK-B" panose="02020700000000000000" pitchFamily="18" charset="-128"/>
                          <a:ea typeface="UD デジタル 教科書体 NK-B" panose="02020700000000000000" pitchFamily="18" charset="-128"/>
                        </a:rPr>
                        <a:t>6/12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4012990"/>
                  </a:ext>
                </a:extLst>
              </a:tr>
              <a:tr h="358622">
                <a:tc>
                  <a:txBody>
                    <a:bodyPr/>
                    <a:lstStyle/>
                    <a:p>
                      <a:pPr algn="ctr"/>
                      <a:r>
                        <a:rPr kumimoji="1" lang="en-US" altLang="ja-JP" sz="2000">
                          <a:latin typeface="UD デジタル 教科書体 NK-B" panose="02020700000000000000" pitchFamily="18" charset="-128"/>
                          <a:ea typeface="UD デジタル 教科書体 NK-B" panose="02020700000000000000" pitchFamily="18" charset="-128"/>
                        </a:rPr>
                        <a:t>4</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kumimoji="1" lang="ja-JP" altLang="en-US" sz="2000">
                          <a:latin typeface="UD デジタル 教科書体 NK-B" panose="02020700000000000000" pitchFamily="18" charset="-128"/>
                          <a:ea typeface="UD デジタル 教科書体 NK-B" panose="02020700000000000000" pitchFamily="18" charset="-128"/>
                        </a:rPr>
                        <a:t>御嶽合宿への出欠回答</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rPr>
                        <a:t>全員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kumimoji="1" lang="ja-JP" altLang="en-US" sz="2000" b="1">
                          <a:solidFill>
                            <a:schemeClr val="tx1"/>
                          </a:solidFill>
                          <a:latin typeface="UD デジタル 教科書体 NK-B" panose="02020700000000000000" pitchFamily="18" charset="-128"/>
                          <a:ea typeface="UD デジタル 教科書体 NK-B" panose="02020700000000000000" pitchFamily="18" charset="-128"/>
                        </a:rPr>
                        <a:t>別途案内予定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42172627"/>
                  </a:ext>
                </a:extLst>
              </a:tr>
              <a:tr h="358622">
                <a:tc>
                  <a:txBody>
                    <a:bodyPr/>
                    <a:lstStyle/>
                    <a:p>
                      <a:pPr algn="ctr"/>
                      <a:r>
                        <a:rPr kumimoji="1" lang="en-US" altLang="ja-JP" sz="2000">
                          <a:latin typeface="UD デジタル 教科書体 NK-B" panose="02020700000000000000" pitchFamily="18" charset="-128"/>
                          <a:ea typeface="UD デジタル 教科書体 NK-B" panose="02020700000000000000" pitchFamily="18" charset="-128"/>
                        </a:rPr>
                        <a:t>5</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kumimoji="1" lang="ja-JP" altLang="en-US" sz="2000">
                          <a:latin typeface="UD デジタル 教科書体 NK-B" panose="02020700000000000000" pitchFamily="18" charset="-128"/>
                          <a:ea typeface="UD デジタル 教科書体 NK-B" panose="02020700000000000000" pitchFamily="18" charset="-128"/>
                        </a:rPr>
                        <a:t>駅伝活動説明会へのご参加</a:t>
                      </a:r>
                      <a:endParaRPr kumimoji="1" lang="en-US" altLang="ja-JP" sz="2000">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rPr>
                        <a:t>駅伝初参加者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kumimoji="1" lang="ja-JP" altLang="en-US" sz="2000" b="1">
                          <a:solidFill>
                            <a:schemeClr val="tx1"/>
                          </a:solidFill>
                          <a:latin typeface="UD デジタル 教科書体 NK-B" panose="02020700000000000000" pitchFamily="18" charset="-128"/>
                          <a:ea typeface="UD デジタル 教科書体 NK-B" panose="02020700000000000000" pitchFamily="18" charset="-128"/>
                        </a:rPr>
                        <a:t>別途案内予定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08526657"/>
                  </a:ext>
                </a:extLst>
              </a:tr>
              <a:tr h="358622">
                <a:tc>
                  <a:txBody>
                    <a:bodyPr/>
                    <a:lstStyle/>
                    <a:p>
                      <a:pPr algn="ctr"/>
                      <a:r>
                        <a:rPr kumimoji="1" lang="en-US" altLang="ja-JP" sz="2000">
                          <a:latin typeface="UD デジタル 教科書体 NK-B" panose="02020700000000000000" pitchFamily="18" charset="-128"/>
                          <a:ea typeface="UD デジタル 教科書体 NK-B" panose="02020700000000000000" pitchFamily="18" charset="-128"/>
                        </a:rPr>
                        <a:t>6</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1" lang="ja-JP" altLang="en-US" sz="2000">
                          <a:latin typeface="UD デジタル 教科書体 NK-B" panose="02020700000000000000" pitchFamily="18" charset="-128"/>
                          <a:ea typeface="UD デジタル 教科書体 NK-B" panose="02020700000000000000" pitchFamily="18" charset="-128"/>
                        </a:rPr>
                        <a:t>練習会の出欠回答</a:t>
                      </a:r>
                      <a:endParaRPr kumimoji="1" lang="en-US" altLang="ja-JP" sz="2000">
                        <a:latin typeface="UD デジタル 教科書体 NK-B" panose="02020700000000000000" pitchFamily="18" charset="-128"/>
                        <a:ea typeface="UD デジタル 教科書体 NK-B" panose="02020700000000000000" pitchFamily="18" charset="-128"/>
                      </a:endParaRPr>
                    </a:p>
                    <a:p>
                      <a:r>
                        <a:rPr kumimoji="1" lang="en-US" altLang="ja-JP" sz="2000">
                          <a:latin typeface="UD デジタル 教科書体 NK-B" panose="02020700000000000000" pitchFamily="18" charset="-128"/>
                          <a:ea typeface="UD デジタル 教科書体 NK-B" panose="02020700000000000000" pitchFamily="18" charset="-128"/>
                        </a:rPr>
                        <a:t>(BAND</a:t>
                      </a:r>
                      <a:r>
                        <a:rPr kumimoji="1" lang="ja-JP" altLang="en-US" sz="2000">
                          <a:latin typeface="UD デジタル 教科書体 NK-B" panose="02020700000000000000" pitchFamily="18" charset="-128"/>
                          <a:ea typeface="UD デジタル 教科書体 NK-B" panose="02020700000000000000" pitchFamily="18" charset="-128"/>
                        </a:rPr>
                        <a:t>アプリ内のカレンダーより</a:t>
                      </a:r>
                      <a:r>
                        <a:rPr kumimoji="1" lang="en-US" altLang="ja-JP" sz="2000">
                          <a:latin typeface="UD デジタル 教科書体 NK-B" panose="02020700000000000000" pitchFamily="18" charset="-128"/>
                          <a:ea typeface="UD デジタル 教科書体 NK-B" panose="02020700000000000000" pitchFamily="18" charset="-128"/>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00B0F0"/>
                          </a:solidFill>
                          <a:latin typeface="UD デジタル 教科書体 NK-B" panose="02020700000000000000" pitchFamily="18" charset="-128"/>
                          <a:ea typeface="UD デジタル 教科書体 NK-B" panose="02020700000000000000" pitchFamily="18" charset="-128"/>
                        </a:rPr>
                        <a:t>練習参加希望者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rPr>
                        <a:t>練習日の</a:t>
                      </a:r>
                      <a:endParaRPr kumimoji="1" lang="en-US" altLang="ja-JP" sz="2000" b="1">
                        <a:solidFill>
                          <a:srgbClr val="FF0000"/>
                        </a:solidFill>
                        <a:latin typeface="UD デジタル 教科書体 NK-B" panose="02020700000000000000" pitchFamily="18" charset="-128"/>
                        <a:ea typeface="UD デジタル 教科書体 NK-B" panose="02020700000000000000" pitchFamily="18" charset="-128"/>
                      </a:endParaRPr>
                    </a:p>
                    <a:p>
                      <a:pPr algn="ctr"/>
                      <a:r>
                        <a:rPr kumimoji="1" lang="en-US" altLang="ja-JP" sz="2000" b="1">
                          <a:solidFill>
                            <a:srgbClr val="FF0000"/>
                          </a:solidFill>
                          <a:latin typeface="UD デジタル 教科書体 NK-B" panose="02020700000000000000" pitchFamily="18" charset="-128"/>
                          <a:ea typeface="UD デジタル 教科書体 NK-B" panose="02020700000000000000" pitchFamily="18" charset="-128"/>
                        </a:rPr>
                        <a:t>2</a:t>
                      </a:r>
                      <a:r>
                        <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rPr>
                        <a:t>日前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9652173"/>
                  </a:ext>
                </a:extLst>
              </a:tr>
            </a:tbl>
          </a:graphicData>
        </a:graphic>
      </p:graphicFrame>
      <p:sp>
        <p:nvSpPr>
          <p:cNvPr id="6" name="角丸四角形 5"/>
          <p:cNvSpPr/>
          <p:nvPr/>
        </p:nvSpPr>
        <p:spPr>
          <a:xfrm>
            <a:off x="253591" y="5651725"/>
            <a:ext cx="11863593" cy="945556"/>
          </a:xfrm>
          <a:prstGeom prst="round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b="1">
                <a:latin typeface="UD デジタル 教科書体 NK-B" panose="02020700000000000000" pitchFamily="18" charset="-128"/>
                <a:ea typeface="UD デジタル 教科書体 NK-B" panose="02020700000000000000" pitchFamily="18" charset="-128"/>
              </a:rPr>
              <a:t>後日、改めて依頼連絡を致します。</a:t>
            </a:r>
            <a:endParaRPr kumimoji="1" lang="en-US" altLang="ja-JP" sz="2800" b="1">
              <a:latin typeface="UD デジタル 教科書体 NK-B" panose="02020700000000000000" pitchFamily="18" charset="-128"/>
              <a:ea typeface="UD デジタル 教科書体 NK-B" panose="02020700000000000000" pitchFamily="18" charset="-128"/>
            </a:endParaRPr>
          </a:p>
          <a:p>
            <a:pPr algn="ctr"/>
            <a:r>
              <a:rPr kumimoji="1" lang="ja-JP" altLang="en-US" sz="2800" b="1">
                <a:latin typeface="UD デジタル 教科書体 NK-B" panose="02020700000000000000" pitchFamily="18" charset="-128"/>
                <a:ea typeface="UD デジタル 教科書体 NK-B" panose="02020700000000000000" pitchFamily="18" charset="-128"/>
              </a:rPr>
              <a:t>ご対応よろしくお願いします</a:t>
            </a:r>
          </a:p>
        </p:txBody>
      </p:sp>
      <p:sp>
        <p:nvSpPr>
          <p:cNvPr id="7" name="テキスト ボックス 6">
            <a:extLst>
              <a:ext uri="{FF2B5EF4-FFF2-40B4-BE49-F238E27FC236}">
                <a16:creationId xmlns:a16="http://schemas.microsoft.com/office/drawing/2014/main" id="{63E37811-42F3-E6BB-412B-334DF5A28E77}"/>
              </a:ext>
            </a:extLst>
          </p:cNvPr>
          <p:cNvSpPr txBox="1"/>
          <p:nvPr/>
        </p:nvSpPr>
        <p:spPr>
          <a:xfrm>
            <a:off x="361009" y="4642759"/>
            <a:ext cx="11457159" cy="830997"/>
          </a:xfrm>
          <a:prstGeom prst="rect">
            <a:avLst/>
          </a:prstGeom>
          <a:noFill/>
        </p:spPr>
        <p:txBody>
          <a:bodyPr wrap="square" rtlCol="0">
            <a:spAutoFit/>
          </a:bodyPr>
          <a:lstStyle/>
          <a:p>
            <a:r>
              <a:rPr lang="ja-JP" altLang="en-US" sz="2000" b="1">
                <a:latin typeface="UD デジタル 教科書体 NK-B" panose="02020700000000000000" pitchFamily="18" charset="-128"/>
                <a:ea typeface="UD デジタル 教科書体 NK-B" panose="02020700000000000000" pitchFamily="18" charset="-128"/>
              </a:rPr>
              <a:t>■上記１～</a:t>
            </a:r>
            <a:r>
              <a:rPr lang="en-US" altLang="ja-JP" sz="2000" b="1">
                <a:latin typeface="UD デジタル 教科書体 NK-B" panose="02020700000000000000" pitchFamily="18" charset="-128"/>
                <a:ea typeface="UD デジタル 教科書体 NK-B" panose="02020700000000000000" pitchFamily="18" charset="-128"/>
              </a:rPr>
              <a:t>3</a:t>
            </a:r>
            <a:r>
              <a:rPr lang="ja-JP" altLang="en-US" sz="2000" b="1">
                <a:latin typeface="UD デジタル 教科書体 NK-B" panose="02020700000000000000" pitchFamily="18" charset="-128"/>
                <a:ea typeface="UD デジタル 教科書体 NK-B" panose="02020700000000000000" pitchFamily="18" charset="-128"/>
              </a:rPr>
              <a:t>を実施された方はリンク先の名簿に「済」を記入ください。</a:t>
            </a:r>
            <a:endParaRPr lang="en-US" altLang="ja-JP" sz="2000" b="1">
              <a:latin typeface="UD デジタル 教科書体 NK-B" panose="02020700000000000000" pitchFamily="18" charset="-128"/>
              <a:ea typeface="UD デジタル 教科書体 NK-B" panose="02020700000000000000" pitchFamily="18" charset="-128"/>
            </a:endParaRPr>
          </a:p>
          <a:p>
            <a:r>
              <a:rPr kumimoji="1" lang="ja-JP" altLang="en-US" sz="2000" b="1">
                <a:latin typeface="UD デジタル 教科書体 NK-B" panose="02020700000000000000" pitchFamily="18" charset="-128"/>
                <a:ea typeface="UD デジタル 教科書体 NK-B" panose="02020700000000000000" pitchFamily="18" charset="-128"/>
              </a:rPr>
              <a:t>　　⇒記入は</a:t>
            </a:r>
            <a:r>
              <a:rPr kumimoji="1" lang="ja-JP" altLang="en-US" sz="2800" b="1">
                <a:latin typeface="UD デジタル 教科書体 NK-B" panose="02020700000000000000" pitchFamily="18" charset="-128"/>
                <a:ea typeface="UD デジタル 教科書体 NK-B" panose="02020700000000000000" pitchFamily="18" charset="-128"/>
                <a:hlinkClick r:id="rId2"/>
              </a:rPr>
              <a:t>コチラ</a:t>
            </a:r>
            <a:r>
              <a:rPr kumimoji="1" lang="ja-JP" altLang="en-US" sz="2000" b="1">
                <a:latin typeface="UD デジタル 教科書体 NK-B" panose="02020700000000000000" pitchFamily="18" charset="-128"/>
                <a:ea typeface="UD デジタル 教科書体 NK-B" panose="02020700000000000000" pitchFamily="18" charset="-128"/>
              </a:rPr>
              <a:t>から</a:t>
            </a:r>
          </a:p>
        </p:txBody>
      </p:sp>
      <p:sp>
        <p:nvSpPr>
          <p:cNvPr id="3" name="テキスト ボックス 2">
            <a:extLst>
              <a:ext uri="{FF2B5EF4-FFF2-40B4-BE49-F238E27FC236}">
                <a16:creationId xmlns:a16="http://schemas.microsoft.com/office/drawing/2014/main" id="{4A2198FE-052A-3B83-AAE4-E22860CD849A}"/>
              </a:ext>
            </a:extLst>
          </p:cNvPr>
          <p:cNvSpPr txBox="1"/>
          <p:nvPr/>
        </p:nvSpPr>
        <p:spPr>
          <a:xfrm>
            <a:off x="145142" y="123407"/>
            <a:ext cx="6270171" cy="584775"/>
          </a:xfrm>
          <a:prstGeom prst="rect">
            <a:avLst/>
          </a:prstGeom>
          <a:noFill/>
        </p:spPr>
        <p:txBody>
          <a:bodyPr wrap="squar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a:t>
            </a:r>
            <a:r>
              <a:rPr lang="ja-JP" altLang="en-US" sz="3200" u="sng">
                <a:latin typeface="UD デジタル 教科書体 NK-B" panose="02020700000000000000" pitchFamily="18" charset="-128"/>
                <a:ea typeface="UD デジタル 教科書体 NK-B" panose="02020700000000000000" pitchFamily="18" charset="-128"/>
              </a:rPr>
              <a:t>お願い事項について</a:t>
            </a:r>
            <a:endParaRPr lang="en-US" altLang="ja-JP" sz="3200" u="sng">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639444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9EC13B-B18D-690A-DBC3-A374701766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29" r="26949" b="37826"/>
          <a:stretch/>
        </p:blipFill>
        <p:spPr bwMode="auto">
          <a:xfrm>
            <a:off x="8487052" y="1301234"/>
            <a:ext cx="2219418" cy="239899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2DA0292-3C55-997F-409D-BCB6CEADD47D}"/>
              </a:ext>
            </a:extLst>
          </p:cNvPr>
          <p:cNvSpPr txBox="1"/>
          <p:nvPr/>
        </p:nvSpPr>
        <p:spPr>
          <a:xfrm>
            <a:off x="7826234" y="3884331"/>
            <a:ext cx="6098458" cy="369332"/>
          </a:xfrm>
          <a:prstGeom prst="rect">
            <a:avLst/>
          </a:prstGeom>
          <a:noFill/>
        </p:spPr>
        <p:txBody>
          <a:bodyPr wrap="square">
            <a:spAutoFit/>
          </a:bodyPr>
          <a:lstStyle/>
          <a:p>
            <a:pPr algn="l"/>
            <a:r>
              <a:rPr lang="en-US" altLang="ja-JP" b="0" i="0">
                <a:effectLst/>
                <a:latin typeface="UD デジタル 教科書体 NK-B" panose="02020700000000000000" pitchFamily="18" charset="-128"/>
                <a:ea typeface="UD デジタル 教科書体 NK-B" panose="02020700000000000000" pitchFamily="18" charset="-128"/>
                <a:hlinkClick r:id="rId3" tooltip="https://band.us/n/a2a594b4n4j55"/>
              </a:rPr>
              <a:t>https://band.us/n/a2a594B4N4j55</a:t>
            </a:r>
            <a:endParaRPr lang="en-US" altLang="ja-JP" b="0" i="0">
              <a:effectLst/>
              <a:latin typeface="UD デジタル 教科書体 NK-B" panose="02020700000000000000" pitchFamily="18" charset="-128"/>
              <a:ea typeface="UD デジタル 教科書体 NK-B" panose="02020700000000000000" pitchFamily="18" charset="-128"/>
            </a:endParaRPr>
          </a:p>
        </p:txBody>
      </p:sp>
      <p:sp>
        <p:nvSpPr>
          <p:cNvPr id="7" name="正方形/長方形 6">
            <a:extLst>
              <a:ext uri="{FF2B5EF4-FFF2-40B4-BE49-F238E27FC236}">
                <a16:creationId xmlns:a16="http://schemas.microsoft.com/office/drawing/2014/main" id="{15A1472B-40BD-B766-6309-771B4277BE38}"/>
              </a:ext>
            </a:extLst>
          </p:cNvPr>
          <p:cNvSpPr/>
          <p:nvPr/>
        </p:nvSpPr>
        <p:spPr>
          <a:xfrm>
            <a:off x="288421" y="1625307"/>
            <a:ext cx="7426274" cy="3970318"/>
          </a:xfrm>
          <a:prstGeom prst="rect">
            <a:avLst/>
          </a:prstGeom>
        </p:spPr>
        <p:txBody>
          <a:bodyPr wrap="square">
            <a:spAutoFit/>
          </a:bodyPr>
          <a:lstStyle/>
          <a:p>
            <a:r>
              <a:rPr lang="ja-JP" altLang="en-US" b="1">
                <a:latin typeface="UD デジタル 教科書体 NK-B" panose="02020700000000000000" pitchFamily="18" charset="-128"/>
                <a:ea typeface="UD デジタル 教科書体 NK-B" panose="02020700000000000000" pitchFamily="18" charset="-128"/>
              </a:rPr>
              <a:t>・</a:t>
            </a:r>
            <a:r>
              <a:rPr lang="en-US" altLang="ja-JP" b="1" u="sng">
                <a:latin typeface="UD デジタル 教科書体 NK-B" panose="02020700000000000000" pitchFamily="18" charset="-128"/>
                <a:ea typeface="UD デジタル 教科書体 NK-B" panose="02020700000000000000" pitchFamily="18" charset="-128"/>
              </a:rPr>
              <a:t>BAND</a:t>
            </a:r>
            <a:r>
              <a:rPr lang="ja-JP" altLang="en-US" b="1" u="sng">
                <a:latin typeface="UD デジタル 教科書体 NK-B" panose="02020700000000000000" pitchFamily="18" charset="-128"/>
                <a:ea typeface="UD デジタル 教科書体 NK-B" panose="02020700000000000000" pitchFamily="18" charset="-128"/>
              </a:rPr>
              <a:t>とは</a:t>
            </a:r>
            <a:endParaRPr lang="en-US" altLang="ja-JP" b="1" u="sng">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連絡先交換無しにグループで予定・写真・ファイル等の共有や</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コミュニケーションができるアプリ</a:t>
            </a:r>
          </a:p>
          <a:p>
            <a:endParaRPr lang="en-US" altLang="ja-JP">
              <a:latin typeface="UD デジタル 教科書体 NK-B" panose="02020700000000000000" pitchFamily="18" charset="-128"/>
              <a:ea typeface="UD デジタル 教科書体 NK-B" panose="02020700000000000000" pitchFamily="18" charset="-128"/>
            </a:endParaRPr>
          </a:p>
          <a:p>
            <a:r>
              <a:rPr lang="ja-JP" altLang="en-US" b="1">
                <a:latin typeface="UD デジタル 教科書体 NK-B" panose="02020700000000000000" pitchFamily="18" charset="-128"/>
                <a:ea typeface="UD デジタル 教科書体 NK-B" panose="02020700000000000000" pitchFamily="18" charset="-128"/>
              </a:rPr>
              <a:t>・</a:t>
            </a:r>
            <a:r>
              <a:rPr lang="ja-JP" altLang="en-US" b="1" u="sng">
                <a:latin typeface="UD デジタル 教科書体 NK-B" panose="02020700000000000000" pitchFamily="18" charset="-128"/>
                <a:ea typeface="UD デジタル 教科書体 NK-B" panose="02020700000000000000" pitchFamily="18" charset="-128"/>
              </a:rPr>
              <a:t>駅伝での使い方</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練習会やイベントの出欠、オンライン駅伝の投稿や結果等資料の共有、　</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駅伝関係資料の共有、写真の共有、その他メンバー間のコミュニケー</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ション（互いの激励、練習の誘い合い、等）</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a:t>
            </a:r>
            <a:r>
              <a:rPr lang="en-US" altLang="ja-JP">
                <a:latin typeface="UD デジタル 教科書体 NK-B" panose="02020700000000000000" pitchFamily="18" charset="-128"/>
                <a:ea typeface="UD デジタル 教科書体 NK-B" panose="02020700000000000000" pitchFamily="18" charset="-128"/>
              </a:rPr>
              <a:t>※</a:t>
            </a:r>
            <a:r>
              <a:rPr lang="ja-JP" altLang="en-US">
                <a:latin typeface="UD デジタル 教科書体 NK-B" panose="02020700000000000000" pitchFamily="18" charset="-128"/>
                <a:ea typeface="UD デジタル 教科書体 NK-B" panose="02020700000000000000" pitchFamily="18" charset="-128"/>
              </a:rPr>
              <a:t>一般公開はされず、</a:t>
            </a:r>
            <a:r>
              <a:rPr lang="en-US" altLang="ja-JP">
                <a:latin typeface="UD デジタル 教科書体 NK-B" panose="02020700000000000000" pitchFamily="18" charset="-128"/>
                <a:ea typeface="UD デジタル 教科書体 NK-B" panose="02020700000000000000" pitchFamily="18" charset="-128"/>
              </a:rPr>
              <a:t>URL</a:t>
            </a:r>
            <a:r>
              <a:rPr lang="ja-JP" altLang="en-US">
                <a:latin typeface="UD デジタル 教科書体 NK-B" panose="02020700000000000000" pitchFamily="18" charset="-128"/>
                <a:ea typeface="UD デジタル 教科書体 NK-B" panose="02020700000000000000" pitchFamily="18" charset="-128"/>
              </a:rPr>
              <a:t>を知っている人のみ参加可</a:t>
            </a:r>
            <a:endParaRPr lang="en-US" altLang="ja-JP">
              <a:latin typeface="UD デジタル 教科書体 NK-B" panose="02020700000000000000" pitchFamily="18" charset="-128"/>
              <a:ea typeface="UD デジタル 教科書体 NK-B" panose="02020700000000000000" pitchFamily="18" charset="-128"/>
            </a:endParaRPr>
          </a:p>
          <a:p>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↑どのイベントに参加するにせよ使用しますので</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a:t>
            </a:r>
            <a:r>
              <a:rPr lang="ja-JP" altLang="en-US" b="1">
                <a:solidFill>
                  <a:srgbClr val="FF0000"/>
                </a:solidFill>
                <a:latin typeface="UD デジタル 教科書体 NK-B" panose="02020700000000000000" pitchFamily="18" charset="-128"/>
                <a:ea typeface="UD デジタル 教科書体 NK-B" panose="02020700000000000000" pitchFamily="18" charset="-128"/>
              </a:rPr>
              <a:t>全員加入をお願い致します</a:t>
            </a:r>
            <a:endParaRPr lang="en-US" altLang="ja-JP" b="1">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a:t>
            </a:r>
            <a:r>
              <a:rPr lang="en-US" altLang="ja-JP">
                <a:latin typeface="UD デジタル 教科書体 NK-B" panose="02020700000000000000" pitchFamily="18" charset="-128"/>
                <a:ea typeface="UD デジタル 教科書体 NK-B" panose="02020700000000000000" pitchFamily="18" charset="-128"/>
              </a:rPr>
              <a:t>※</a:t>
            </a:r>
            <a:r>
              <a:rPr lang="ja-JP" altLang="en-US">
                <a:latin typeface="UD デジタル 教科書体 NK-B" panose="02020700000000000000" pitchFamily="18" charset="-128"/>
                <a:ea typeface="UD デジタル 教科書体 NK-B" panose="02020700000000000000" pitchFamily="18" charset="-128"/>
              </a:rPr>
              <a:t>会社</a:t>
            </a:r>
            <a:r>
              <a:rPr lang="en-US" altLang="ja-JP">
                <a:latin typeface="UD デジタル 教科書体 NK-B" panose="02020700000000000000" pitchFamily="18" charset="-128"/>
                <a:ea typeface="UD デジタル 教科書体 NK-B" panose="02020700000000000000" pitchFamily="18" charset="-128"/>
              </a:rPr>
              <a:t>PC</a:t>
            </a:r>
            <a:r>
              <a:rPr lang="ja-JP" altLang="en-US">
                <a:latin typeface="UD デジタル 教科書体 NK-B" panose="02020700000000000000" pitchFamily="18" charset="-128"/>
                <a:ea typeface="UD デジタル 教科書体 NK-B" panose="02020700000000000000" pitchFamily="18" charset="-128"/>
              </a:rPr>
              <a:t>や会社スマホでの加入はご遠慮ください</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（私物スマホか私物</a:t>
            </a:r>
            <a:r>
              <a:rPr lang="en-US" altLang="ja-JP">
                <a:latin typeface="UD デジタル 教科書体 NK-B" panose="02020700000000000000" pitchFamily="18" charset="-128"/>
                <a:ea typeface="UD デジタル 教科書体 NK-B" panose="02020700000000000000" pitchFamily="18" charset="-128"/>
              </a:rPr>
              <a:t>PC</a:t>
            </a:r>
            <a:r>
              <a:rPr lang="ja-JP" altLang="en-US">
                <a:latin typeface="UD デジタル 教科書体 NK-B" panose="02020700000000000000" pitchFamily="18" charset="-128"/>
                <a:ea typeface="UD デジタル 教科書体 NK-B" panose="02020700000000000000" pitchFamily="18" charset="-128"/>
              </a:rPr>
              <a:t>のみ）　</a:t>
            </a:r>
            <a:endParaRPr lang="en-US" altLang="ja-JP">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39E4997D-DFC2-C79F-A1DF-3B97AF51A26C}"/>
              </a:ext>
            </a:extLst>
          </p:cNvPr>
          <p:cNvSpPr txBox="1"/>
          <p:nvPr/>
        </p:nvSpPr>
        <p:spPr>
          <a:xfrm>
            <a:off x="8030054" y="1025156"/>
            <a:ext cx="3133413" cy="369332"/>
          </a:xfrm>
          <a:prstGeom prst="rect">
            <a:avLst/>
          </a:prstGeom>
          <a:noFill/>
        </p:spPr>
        <p:txBody>
          <a:bodyPr wrap="square" rtlCol="0">
            <a:spAutoFit/>
          </a:bodyPr>
          <a:lstStyle/>
          <a:p>
            <a:pPr algn="ctr"/>
            <a:r>
              <a:rPr kumimoji="1" lang="ja-JP" altLang="en-US">
                <a:latin typeface="UD デジタル 教科書体 NK-B" panose="02020700000000000000" pitchFamily="18" charset="-128"/>
                <a:ea typeface="UD デジタル 教科書体 NK-B" panose="02020700000000000000" pitchFamily="18" charset="-128"/>
              </a:rPr>
              <a:t>品保駅伝　</a:t>
            </a:r>
            <a:r>
              <a:rPr kumimoji="1" lang="en-US" altLang="ja-JP">
                <a:latin typeface="UD デジタル 教科書体 NK-B" panose="02020700000000000000" pitchFamily="18" charset="-128"/>
                <a:ea typeface="UD デジタル 教科書体 NK-B" panose="02020700000000000000" pitchFamily="18" charset="-128"/>
              </a:rPr>
              <a:t>BAND</a:t>
            </a:r>
            <a:r>
              <a:rPr kumimoji="1" lang="ja-JP" altLang="en-US">
                <a:latin typeface="UD デジタル 教科書体 NK-B" panose="02020700000000000000" pitchFamily="18" charset="-128"/>
                <a:ea typeface="UD デジタル 教科書体 NK-B" panose="02020700000000000000" pitchFamily="18" charset="-128"/>
              </a:rPr>
              <a:t>グループ</a:t>
            </a:r>
            <a:endParaRPr kumimoji="1" lang="en-US" altLang="ja-JP">
              <a:latin typeface="UD デジタル 教科書体 NK-B" panose="02020700000000000000" pitchFamily="18" charset="-128"/>
              <a:ea typeface="UD デジタル 教科書体 NK-B" panose="02020700000000000000" pitchFamily="18" charset="-128"/>
            </a:endParaRPr>
          </a:p>
        </p:txBody>
      </p:sp>
      <p:sp>
        <p:nvSpPr>
          <p:cNvPr id="10" name="吹き出し: 四角形 9">
            <a:extLst>
              <a:ext uri="{FF2B5EF4-FFF2-40B4-BE49-F238E27FC236}">
                <a16:creationId xmlns:a16="http://schemas.microsoft.com/office/drawing/2014/main" id="{12C8D556-E75C-DA3F-5F38-532552DE91D9}"/>
              </a:ext>
            </a:extLst>
          </p:cNvPr>
          <p:cNvSpPr/>
          <p:nvPr/>
        </p:nvSpPr>
        <p:spPr>
          <a:xfrm>
            <a:off x="7554351" y="4726745"/>
            <a:ext cx="4349228" cy="2011680"/>
          </a:xfrm>
          <a:prstGeom prst="wedgeRectCallout">
            <a:avLst>
              <a:gd name="adj1" fmla="val -15094"/>
              <a:gd name="adj2" fmla="val -781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u="sng">
                <a:latin typeface="UD デジタル 教科書体 NK-B" panose="02020700000000000000" pitchFamily="18" charset="-128"/>
                <a:ea typeface="UD デジタル 教科書体 NK-B" panose="02020700000000000000" pitchFamily="18" charset="-128"/>
              </a:rPr>
              <a:t>初めての方へ</a:t>
            </a:r>
            <a:endParaRPr lang="en-US" altLang="ja-JP" b="1" u="sng">
              <a:latin typeface="UD デジタル 教科書体 NK-B" panose="02020700000000000000" pitchFamily="18" charset="-128"/>
              <a:ea typeface="UD デジタル 教科書体 NK-B" panose="02020700000000000000" pitchFamily="18" charset="-128"/>
            </a:endParaRPr>
          </a:p>
          <a:p>
            <a:r>
              <a:rPr lang="en-US" altLang="ja-JP" b="1">
                <a:latin typeface="UD デジタル 教科書体 NK-B" panose="02020700000000000000" pitchFamily="18" charset="-128"/>
                <a:ea typeface="UD デジタル 教科書体 NK-B" panose="02020700000000000000" pitchFamily="18" charset="-128"/>
              </a:rPr>
              <a:t>QR</a:t>
            </a:r>
            <a:r>
              <a:rPr lang="ja-JP" altLang="en-US" b="1">
                <a:latin typeface="UD デジタル 教科書体 NK-B" panose="02020700000000000000" pitchFamily="18" charset="-128"/>
                <a:ea typeface="UD デジタル 教科書体 NK-B" panose="02020700000000000000" pitchFamily="18" charset="-128"/>
              </a:rPr>
              <a:t>読み込むと</a:t>
            </a:r>
            <a:r>
              <a:rPr lang="en-US" altLang="ja-JP" b="1">
                <a:latin typeface="UD デジタル 教科書体 NK-B" panose="02020700000000000000" pitchFamily="18" charset="-128"/>
                <a:ea typeface="UD デジタル 教科書体 NK-B" panose="02020700000000000000" pitchFamily="18" charset="-128"/>
              </a:rPr>
              <a:t>BAND</a:t>
            </a:r>
            <a:r>
              <a:rPr lang="ja-JP" altLang="en-US" b="1">
                <a:latin typeface="UD デジタル 教科書体 NK-B" panose="02020700000000000000" pitchFamily="18" charset="-128"/>
                <a:ea typeface="UD デジタル 教科書体 NK-B" panose="02020700000000000000" pitchFamily="18" charset="-128"/>
              </a:rPr>
              <a:t>のアプリダウンロードを求められると思いますので、したがってアプリダウンロードいただき、電話、氏名、誕生日等登録後に、再度この</a:t>
            </a:r>
            <a:r>
              <a:rPr lang="en-US" altLang="ja-JP" b="1">
                <a:latin typeface="UD デジタル 教科書体 NK-B" panose="02020700000000000000" pitchFamily="18" charset="-128"/>
                <a:ea typeface="UD デジタル 教科書体 NK-B" panose="02020700000000000000" pitchFamily="18" charset="-128"/>
              </a:rPr>
              <a:t>QR</a:t>
            </a:r>
            <a:r>
              <a:rPr lang="ja-JP" altLang="en-US" b="1">
                <a:latin typeface="UD デジタル 教科書体 NK-B" panose="02020700000000000000" pitchFamily="18" charset="-128"/>
                <a:ea typeface="UD デジタル 教科書体 NK-B" panose="02020700000000000000" pitchFamily="18" charset="-128"/>
              </a:rPr>
              <a:t>コード読んでみてください。</a:t>
            </a:r>
            <a:endParaRPr kumimoji="1" lang="ja-JP" altLang="en-US" b="1">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0277C6F8-82AE-8C60-862C-6824B95143C2}"/>
              </a:ext>
            </a:extLst>
          </p:cNvPr>
          <p:cNvSpPr txBox="1"/>
          <p:nvPr/>
        </p:nvSpPr>
        <p:spPr>
          <a:xfrm>
            <a:off x="145142" y="440381"/>
            <a:ext cx="6270171" cy="584775"/>
          </a:xfrm>
          <a:prstGeom prst="rect">
            <a:avLst/>
          </a:prstGeom>
          <a:noFill/>
        </p:spPr>
        <p:txBody>
          <a:bodyPr wrap="squar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a:t>
            </a:r>
            <a:r>
              <a:rPr lang="en-US" altLang="ja-JP" sz="3200" u="sng">
                <a:latin typeface="UD デジタル 教科書体 NK-B" panose="02020700000000000000" pitchFamily="18" charset="-128"/>
                <a:ea typeface="UD デジタル 教科書体 NK-B" panose="02020700000000000000" pitchFamily="18" charset="-128"/>
              </a:rPr>
              <a:t>BAND</a:t>
            </a:r>
            <a:r>
              <a:rPr lang="ja-JP" altLang="en-US" sz="3200" u="sng">
                <a:latin typeface="UD デジタル 教科書体 NK-B" panose="02020700000000000000" pitchFamily="18" charset="-128"/>
                <a:ea typeface="UD デジタル 教科書体 NK-B" panose="02020700000000000000" pitchFamily="18" charset="-128"/>
              </a:rPr>
              <a:t>の加入について</a:t>
            </a:r>
            <a:endParaRPr lang="en-US" altLang="ja-JP" sz="3200" u="sng">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82870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p:cNvSpPr txBox="1">
            <a:spLocks/>
          </p:cNvSpPr>
          <p:nvPr/>
        </p:nvSpPr>
        <p:spPr>
          <a:xfrm>
            <a:off x="1" y="0"/>
            <a:ext cx="12192000" cy="80861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a:ln>
                  <a:solidFill>
                    <a:schemeClr val="tx1">
                      <a:lumMod val="75000"/>
                      <a:lumOff val="25000"/>
                    </a:schemeClr>
                  </a:solidFill>
                </a:ln>
                <a:solidFill>
                  <a:schemeClr val="tx1"/>
                </a:solidFill>
                <a:effectLst>
                  <a:reflection blurRad="76200" stA="50000" endPos="40000" dist="25400" dir="5400000" sy="-100000" algn="bl" rotWithShape="0"/>
                </a:effectLst>
                <a:latin typeface="UD デジタル 教科書体 NK-B" panose="02020700000000000000" pitchFamily="18" charset="-128"/>
                <a:ea typeface="UD デジタル 教科書体 NK-B" panose="02020700000000000000" pitchFamily="18" charset="-128"/>
              </a:rPr>
              <a:t>最後に</a:t>
            </a:r>
          </a:p>
        </p:txBody>
      </p:sp>
      <p:sp>
        <p:nvSpPr>
          <p:cNvPr id="6" name="タイトル 2"/>
          <p:cNvSpPr txBox="1">
            <a:spLocks/>
          </p:cNvSpPr>
          <p:nvPr/>
        </p:nvSpPr>
        <p:spPr>
          <a:xfrm>
            <a:off x="1" y="918927"/>
            <a:ext cx="12371172" cy="5939073"/>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・まずは</a:t>
            </a:r>
            <a:r>
              <a:rPr lang="ja-JP" altLang="en-US" sz="3200" b="0">
                <a:solidFill>
                  <a:srgbClr val="FF0000"/>
                </a:solidFill>
                <a:effectLst/>
                <a:latin typeface="UD デジタル 教科書体 NK-B" panose="02020700000000000000" pitchFamily="18" charset="-128"/>
                <a:ea typeface="UD デジタル 教科書体 NK-B" panose="02020700000000000000" pitchFamily="18" charset="-128"/>
              </a:rPr>
              <a:t>安全第一</a:t>
            </a: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　練習時は</a:t>
            </a:r>
            <a:r>
              <a:rPr lang="ja-JP" altLang="en-US" sz="3200" b="0">
                <a:solidFill>
                  <a:srgbClr val="FF0000"/>
                </a:solidFill>
                <a:effectLst/>
                <a:latin typeface="UD デジタル 教科書体 NK-B" panose="02020700000000000000" pitchFamily="18" charset="-128"/>
                <a:ea typeface="UD デジタル 教科書体 NK-B" panose="02020700000000000000" pitchFamily="18" charset="-128"/>
              </a:rPr>
              <a:t>接触・転倒・熱中症等に注意</a:t>
            </a: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a:t>
            </a: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　練習場所への移動時もゆとりをもった</a:t>
            </a:r>
            <a:r>
              <a:rPr lang="ja-JP" altLang="en-US" sz="3200" b="0">
                <a:solidFill>
                  <a:srgbClr val="FF0000"/>
                </a:solidFill>
                <a:effectLst/>
                <a:latin typeface="UD デジタル 教科書体 NK-B" panose="02020700000000000000" pitchFamily="18" charset="-128"/>
                <a:ea typeface="UD デジタル 教科書体 NK-B" panose="02020700000000000000" pitchFamily="18" charset="-128"/>
              </a:rPr>
              <a:t>安全運転</a:t>
            </a: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で！</a:t>
            </a:r>
          </a:p>
          <a:p>
            <a:pPr marL="0" indent="0" algn="l">
              <a:lnSpc>
                <a:spcPct val="110000"/>
              </a:lnSpc>
              <a:buNone/>
            </a:pP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・同じ目標を向いている仲間です！</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　初めて同士でも</a:t>
            </a:r>
            <a:r>
              <a:rPr lang="ja-JP" altLang="en-US" sz="3200" b="0">
                <a:solidFill>
                  <a:srgbClr val="FF0000"/>
                </a:solidFill>
                <a:effectLst/>
                <a:latin typeface="UD デジタル 教科書体 NK-B" panose="02020700000000000000" pitchFamily="18" charset="-128"/>
                <a:ea typeface="UD デジタル 教科書体 NK-B" panose="02020700000000000000" pitchFamily="18" charset="-128"/>
              </a:rPr>
              <a:t>互いに興味をもって交流</a:t>
            </a: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しましょう！</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　（互いの投稿にいいねやコメント、練習時の話しかけ等）</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・ゆるく楽しくが原則ですが、</a:t>
            </a:r>
            <a:r>
              <a:rPr lang="ja-JP" altLang="en-US" sz="3200" b="0">
                <a:solidFill>
                  <a:srgbClr val="FF0000"/>
                </a:solidFill>
                <a:effectLst/>
                <a:latin typeface="UD デジタル 教科書体 NK-B" panose="02020700000000000000" pitchFamily="18" charset="-128"/>
                <a:ea typeface="UD デジタル 教科書体 NK-B" panose="02020700000000000000" pitchFamily="18" charset="-128"/>
              </a:rPr>
              <a:t>社会人としてのモラルを守りましょう</a:t>
            </a: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　（公共の場で周囲に迷惑をかける行為／仲間内でも不快になる行為）</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680695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87BE93-851F-E49B-FE75-E10814CE90D3}"/>
              </a:ext>
            </a:extLst>
          </p:cNvPr>
          <p:cNvSpPr txBox="1"/>
          <p:nvPr/>
        </p:nvSpPr>
        <p:spPr>
          <a:xfrm>
            <a:off x="1634359" y="3105834"/>
            <a:ext cx="8923282" cy="646331"/>
          </a:xfrm>
          <a:prstGeom prst="rect">
            <a:avLst/>
          </a:prstGeom>
          <a:noFill/>
        </p:spPr>
        <p:txBody>
          <a:bodyPr wrap="square" rtlCol="0">
            <a:spAutoFit/>
          </a:bodyPr>
          <a:lstStyle/>
          <a:p>
            <a:pPr algn="ctr"/>
            <a:r>
              <a:rPr kumimoji="1" lang="en-US" altLang="ja-JP" sz="3600" b="1">
                <a:latin typeface="UD デジタル 教科書体 NK-B" panose="02020700000000000000" pitchFamily="18" charset="-128"/>
                <a:ea typeface="UD デジタル 教科書体 NK-B" panose="02020700000000000000" pitchFamily="18" charset="-128"/>
              </a:rPr>
              <a:t>END</a:t>
            </a:r>
          </a:p>
        </p:txBody>
      </p:sp>
    </p:spTree>
    <p:extLst>
      <p:ext uri="{BB962C8B-B14F-4D97-AF65-F5344CB8AC3E}">
        <p14:creationId xmlns:p14="http://schemas.microsoft.com/office/powerpoint/2010/main" val="3774118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p:cNvSpPr txBox="1">
            <a:spLocks/>
          </p:cNvSpPr>
          <p:nvPr/>
        </p:nvSpPr>
        <p:spPr>
          <a:xfrm>
            <a:off x="0" y="-96440"/>
            <a:ext cx="12370777" cy="80861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オンライン駅伝について</a:t>
            </a:r>
          </a:p>
        </p:txBody>
      </p:sp>
      <p:sp>
        <p:nvSpPr>
          <p:cNvPr id="7" name="タイトル 2"/>
          <p:cNvSpPr txBox="1">
            <a:spLocks/>
          </p:cNvSpPr>
          <p:nvPr/>
        </p:nvSpPr>
        <p:spPr>
          <a:xfrm>
            <a:off x="413239" y="826801"/>
            <a:ext cx="10621108" cy="1294100"/>
          </a:xfrm>
          <a:prstGeom prst="rect">
            <a:avLst/>
          </a:prstGeom>
          <a:ln>
            <a:solidFill>
              <a:schemeClr val="tx1"/>
            </a:solidFill>
          </a:ln>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8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目的　：仲間と襷をつないで優勝目標に頑張る感覚を体感、</a:t>
            </a:r>
            <a:endParaRPr lang="en-US" altLang="ja-JP" sz="28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a:p>
            <a:pPr marL="0" indent="0">
              <a:lnSpc>
                <a:spcPts val="3100"/>
              </a:lnSpc>
              <a:spcAft>
                <a:spcPts val="2400"/>
              </a:spcAft>
              <a:buNone/>
            </a:pPr>
            <a:r>
              <a:rPr lang="ja-JP" altLang="en-US" sz="28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　　　　　互いを知り交流を深める。　＋自身の練習の動機付け</a:t>
            </a:r>
            <a:endParaRPr lang="en-US" altLang="ja-JP" sz="28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p:txBody>
      </p:sp>
      <p:sp>
        <p:nvSpPr>
          <p:cNvPr id="8" name="タイトル 2"/>
          <p:cNvSpPr txBox="1">
            <a:spLocks/>
          </p:cNvSpPr>
          <p:nvPr/>
        </p:nvSpPr>
        <p:spPr>
          <a:xfrm>
            <a:off x="413239" y="2477800"/>
            <a:ext cx="11778761" cy="4253199"/>
          </a:xfrm>
          <a:prstGeom prst="rect">
            <a:avLst/>
          </a:prstGeom>
          <a:ln>
            <a:noFill/>
          </a:ln>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1500"/>
              </a:lnSpc>
              <a:spcAft>
                <a:spcPts val="2400"/>
              </a:spcAft>
              <a:buNone/>
            </a:pPr>
            <a:r>
              <a:rPr lang="ja-JP" altLang="en-US" sz="18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概要　：</a:t>
            </a:r>
            <a:endParaRPr lang="en-US" altLang="ja-JP"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a:p>
            <a:pPr marL="0" indent="0">
              <a:lnSpc>
                <a:spcPts val="1500"/>
              </a:lnSpc>
              <a:spcAft>
                <a:spcPts val="2400"/>
              </a:spcAft>
              <a:buNone/>
            </a:pPr>
            <a:r>
              <a:rPr lang="ja-JP" altLang="en-US"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・参加者が各自でタイムトライアルを実施、その結果をつなぎ合わせる事で駅伝形式とし、チームごとに順位を競う</a:t>
            </a:r>
            <a:endParaRPr lang="en-US" altLang="ja-JP"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a:p>
            <a:pPr marL="0" indent="0">
              <a:lnSpc>
                <a:spcPts val="1500"/>
              </a:lnSpc>
              <a:spcAft>
                <a:spcPts val="2400"/>
              </a:spcAft>
              <a:buNone/>
            </a:pPr>
            <a:r>
              <a:rPr lang="ja-JP" altLang="en-US"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・距離は初心者でもエントリーしやすく全社駅伝でも標準的な距離であるスポセン１周（本番は競技場込み２．８ｋだが練習では使えないので外周２．４ｋ）</a:t>
            </a:r>
            <a:endParaRPr lang="en-US" altLang="ja-JP"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a:p>
            <a:pPr marL="0" indent="0">
              <a:lnSpc>
                <a:spcPts val="1500"/>
              </a:lnSpc>
              <a:spcAft>
                <a:spcPts val="2400"/>
              </a:spcAft>
              <a:buNone/>
            </a:pPr>
            <a:r>
              <a:rPr lang="ja-JP" altLang="en-US"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・コースはスポセンタイム換算がしやすいように推奨コースを設けているが、自宅近くでも距離とタイム計測アプリがあれば可</a:t>
            </a:r>
            <a:endParaRPr lang="en-US" altLang="ja-JP"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a:p>
            <a:pPr marL="0" indent="0">
              <a:lnSpc>
                <a:spcPts val="1500"/>
              </a:lnSpc>
              <a:spcAft>
                <a:spcPts val="2400"/>
              </a:spcAft>
              <a:buNone/>
            </a:pPr>
            <a:r>
              <a:rPr lang="ja-JP" altLang="en-US"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・タイムトライアル期間は長めに設け、各個人が好きなタイミングで好きなコース実施するようにして確実な実施を促進</a:t>
            </a:r>
            <a:endParaRPr lang="en-US" altLang="ja-JP"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a:p>
            <a:pPr marL="0" indent="0">
              <a:lnSpc>
                <a:spcPts val="1500"/>
              </a:lnSpc>
              <a:spcAft>
                <a:spcPts val="2400"/>
              </a:spcAft>
              <a:buNone/>
            </a:pPr>
            <a:r>
              <a:rPr lang="ja-JP" altLang="en-US"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・１日１区間ずつ結果共有をしていただき、チーム順位やタイム差を出し実況も記入にして１区間ずつ進行している臨場感を演出。</a:t>
            </a:r>
            <a:endParaRPr lang="en-US" altLang="ja-JP"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a:p>
            <a:pPr marL="0" indent="0">
              <a:lnSpc>
                <a:spcPts val="1500"/>
              </a:lnSpc>
              <a:spcAft>
                <a:spcPts val="2400"/>
              </a:spcAft>
              <a:buNone/>
            </a:pPr>
            <a:r>
              <a:rPr lang="ja-JP" altLang="en-US"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・公平なチーム分けやドタキャンに備え、参加者各自に仮タイムを付与。ドタキャン時は仮タイム採用することで襷が途切れないようにする</a:t>
            </a:r>
            <a:endParaRPr lang="en-US" altLang="ja-JP"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a:p>
            <a:pPr marL="0" indent="0">
              <a:lnSpc>
                <a:spcPts val="1500"/>
              </a:lnSpc>
              <a:spcAft>
                <a:spcPts val="2400"/>
              </a:spcAft>
              <a:buNone/>
            </a:pPr>
            <a:endParaRPr lang="en-US" altLang="ja-JP" sz="1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p:txBody>
      </p:sp>
      <p:sp>
        <p:nvSpPr>
          <p:cNvPr id="6" name="テキスト ボックス 5"/>
          <p:cNvSpPr txBox="1"/>
          <p:nvPr/>
        </p:nvSpPr>
        <p:spPr>
          <a:xfrm>
            <a:off x="12370777" y="712178"/>
            <a:ext cx="1001191" cy="369332"/>
          </a:xfrm>
          <a:prstGeom prst="rect">
            <a:avLst/>
          </a:prstGeom>
          <a:noFill/>
        </p:spPr>
        <p:txBody>
          <a:bodyPr wrap="square" rtlCol="0">
            <a:spAutoFit/>
          </a:bodyPr>
          <a:lstStyle/>
          <a:p>
            <a:r>
              <a:rPr kumimoji="1" lang="ja-JP" altLang="en-US"/>
              <a:t>３０秒</a:t>
            </a:r>
          </a:p>
        </p:txBody>
      </p:sp>
      <p:sp>
        <p:nvSpPr>
          <p:cNvPr id="9" name="テキスト ボックス 8"/>
          <p:cNvSpPr txBox="1"/>
          <p:nvPr/>
        </p:nvSpPr>
        <p:spPr>
          <a:xfrm>
            <a:off x="12370777" y="215492"/>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Tree>
    <p:extLst>
      <p:ext uri="{BB962C8B-B14F-4D97-AF65-F5344CB8AC3E}">
        <p14:creationId xmlns:p14="http://schemas.microsoft.com/office/powerpoint/2010/main" val="1636115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be8d9e4-2444-4490-9944-e53e432bd105@jpnprd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4751" y="1497195"/>
            <a:ext cx="2268886" cy="403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タイトル 2"/>
          <p:cNvSpPr txBox="1">
            <a:spLocks/>
          </p:cNvSpPr>
          <p:nvPr/>
        </p:nvSpPr>
        <p:spPr>
          <a:xfrm>
            <a:off x="1524000" y="7971"/>
            <a:ext cx="9144000" cy="98072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オンライン駅伝　イメージ</a:t>
            </a:r>
          </a:p>
        </p:txBody>
      </p:sp>
      <p:sp>
        <p:nvSpPr>
          <p:cNvPr id="6" name="タイトル 2"/>
          <p:cNvSpPr txBox="1">
            <a:spLocks/>
          </p:cNvSpPr>
          <p:nvPr/>
        </p:nvSpPr>
        <p:spPr>
          <a:xfrm>
            <a:off x="2350350" y="5704557"/>
            <a:ext cx="3757688" cy="1292673"/>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32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アプリ投稿</a:t>
            </a:r>
            <a:endParaRPr lang="en-US" altLang="ja-JP" sz="32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endParaRPr>
          </a:p>
          <a:p>
            <a:pPr marL="0" indent="0" algn="ctr">
              <a:lnSpc>
                <a:spcPct val="110000"/>
              </a:lnSpc>
              <a:buNone/>
            </a:pPr>
            <a:r>
              <a:rPr lang="en-US" altLang="ja-JP" sz="32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a:t>
            </a:r>
            <a:r>
              <a:rPr lang="ja-JP" altLang="en-US" sz="32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別紙参照</a:t>
            </a:r>
            <a:r>
              <a:rPr lang="en-US" altLang="ja-JP" sz="32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a:t>
            </a:r>
            <a:endParaRPr lang="ja-JP" altLang="en-US" sz="32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endParaRPr>
          </a:p>
        </p:txBody>
      </p:sp>
      <p:sp>
        <p:nvSpPr>
          <p:cNvPr id="4" name="右矢印 3"/>
          <p:cNvSpPr/>
          <p:nvPr/>
        </p:nvSpPr>
        <p:spPr>
          <a:xfrm>
            <a:off x="2485056" y="2866917"/>
            <a:ext cx="369345"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7" name="図 6"/>
          <p:cNvPicPr>
            <a:picLocks noChangeAspect="1"/>
          </p:cNvPicPr>
          <p:nvPr/>
        </p:nvPicPr>
        <p:blipFill>
          <a:blip r:embed="rId3">
            <a:clrChange>
              <a:clrFrom>
                <a:srgbClr val="FFFFFF"/>
              </a:clrFrom>
              <a:clrTo>
                <a:srgbClr val="FFFFFF">
                  <a:alpha val="0"/>
                </a:srgbClr>
              </a:clrTo>
            </a:clrChange>
          </a:blip>
          <a:stretch>
            <a:fillRect/>
          </a:stretch>
        </p:blipFill>
        <p:spPr>
          <a:xfrm>
            <a:off x="679968" y="3489094"/>
            <a:ext cx="1390840" cy="1721337"/>
          </a:xfrm>
          <a:prstGeom prst="rect">
            <a:avLst/>
          </a:prstGeom>
        </p:spPr>
      </p:pic>
      <p:sp>
        <p:nvSpPr>
          <p:cNvPr id="9" name="タイトル 2"/>
          <p:cNvSpPr txBox="1">
            <a:spLocks/>
          </p:cNvSpPr>
          <p:nvPr/>
        </p:nvSpPr>
        <p:spPr>
          <a:xfrm>
            <a:off x="471506" y="5538300"/>
            <a:ext cx="2142544" cy="1131060"/>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32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各自タイムトライアル</a:t>
            </a:r>
          </a:p>
        </p:txBody>
      </p:sp>
      <p:pic>
        <p:nvPicPr>
          <p:cNvPr id="8" name="図 7"/>
          <p:cNvPicPr>
            <a:picLocks noChangeAspect="1"/>
          </p:cNvPicPr>
          <p:nvPr/>
        </p:nvPicPr>
        <p:blipFill>
          <a:blip r:embed="rId4"/>
          <a:stretch>
            <a:fillRect/>
          </a:stretch>
        </p:blipFill>
        <p:spPr>
          <a:xfrm>
            <a:off x="1000125" y="1646549"/>
            <a:ext cx="888074" cy="1580660"/>
          </a:xfrm>
          <a:prstGeom prst="rect">
            <a:avLst/>
          </a:prstGeom>
        </p:spPr>
      </p:pic>
      <p:sp>
        <p:nvSpPr>
          <p:cNvPr id="11" name="右矢印 10"/>
          <p:cNvSpPr/>
          <p:nvPr/>
        </p:nvSpPr>
        <p:spPr>
          <a:xfrm>
            <a:off x="5659666" y="2964316"/>
            <a:ext cx="369345"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タイトル 2"/>
          <p:cNvSpPr txBox="1">
            <a:spLocks/>
          </p:cNvSpPr>
          <p:nvPr/>
        </p:nvSpPr>
        <p:spPr>
          <a:xfrm>
            <a:off x="6260080" y="5704557"/>
            <a:ext cx="6048672" cy="1972915"/>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32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各自の結果を集計</a:t>
            </a:r>
            <a:endParaRPr lang="en-US" altLang="ja-JP" sz="32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endParaRPr>
          </a:p>
          <a:p>
            <a:pPr marL="0" indent="0" algn="ctr">
              <a:lnSpc>
                <a:spcPct val="110000"/>
              </a:lnSpc>
              <a:buNone/>
            </a:pPr>
            <a:r>
              <a:rPr lang="ja-JP" altLang="en-US" sz="18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（各自好きなコースを走り、幹事側でタイムをスポセン１周相当に換算して連結）</a:t>
            </a:r>
          </a:p>
        </p:txBody>
      </p:sp>
      <p:pic>
        <p:nvPicPr>
          <p:cNvPr id="13" name="図 12"/>
          <p:cNvPicPr>
            <a:picLocks noChangeAspect="1"/>
          </p:cNvPicPr>
          <p:nvPr/>
        </p:nvPicPr>
        <p:blipFill>
          <a:blip r:embed="rId5"/>
          <a:stretch>
            <a:fillRect/>
          </a:stretch>
        </p:blipFill>
        <p:spPr>
          <a:xfrm>
            <a:off x="6387580" y="1497193"/>
            <a:ext cx="5485333" cy="3871931"/>
          </a:xfrm>
          <a:prstGeom prst="rect">
            <a:avLst/>
          </a:prstGeom>
        </p:spPr>
      </p:pic>
      <p:sp>
        <p:nvSpPr>
          <p:cNvPr id="15" name="テキスト ボックス 14"/>
          <p:cNvSpPr txBox="1"/>
          <p:nvPr/>
        </p:nvSpPr>
        <p:spPr>
          <a:xfrm>
            <a:off x="12370777" y="712178"/>
            <a:ext cx="1001191" cy="369332"/>
          </a:xfrm>
          <a:prstGeom prst="rect">
            <a:avLst/>
          </a:prstGeom>
          <a:noFill/>
        </p:spPr>
        <p:txBody>
          <a:bodyPr wrap="square" rtlCol="0">
            <a:spAutoFit/>
          </a:bodyPr>
          <a:lstStyle/>
          <a:p>
            <a:r>
              <a:rPr kumimoji="1" lang="en-US" altLang="ja-JP"/>
              <a:t>1</a:t>
            </a:r>
            <a:r>
              <a:rPr kumimoji="1" lang="ja-JP" altLang="en-US"/>
              <a:t>分</a:t>
            </a:r>
          </a:p>
        </p:txBody>
      </p:sp>
      <p:sp>
        <p:nvSpPr>
          <p:cNvPr id="16" name="テキスト ボックス 15"/>
          <p:cNvSpPr txBox="1"/>
          <p:nvPr/>
        </p:nvSpPr>
        <p:spPr>
          <a:xfrm>
            <a:off x="12370777" y="215492"/>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Tree>
    <p:extLst>
      <p:ext uri="{BB962C8B-B14F-4D97-AF65-F5344CB8AC3E}">
        <p14:creationId xmlns:p14="http://schemas.microsoft.com/office/powerpoint/2010/main" val="1967148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p:cNvSpPr txBox="1">
            <a:spLocks/>
          </p:cNvSpPr>
          <p:nvPr/>
        </p:nvSpPr>
        <p:spPr>
          <a:xfrm>
            <a:off x="79131" y="-92713"/>
            <a:ext cx="12112869" cy="98072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オンライン駅伝流れ（参加者がやること）</a:t>
            </a:r>
          </a:p>
        </p:txBody>
      </p:sp>
      <p:graphicFrame>
        <p:nvGraphicFramePr>
          <p:cNvPr id="5" name="図表 4"/>
          <p:cNvGraphicFramePr/>
          <p:nvPr>
            <p:extLst>
              <p:ext uri="{D42A27DB-BD31-4B8C-83A1-F6EECF244321}">
                <p14:modId xmlns:p14="http://schemas.microsoft.com/office/powerpoint/2010/main" val="1145332022"/>
              </p:ext>
            </p:extLst>
          </p:nvPr>
        </p:nvGraphicFramePr>
        <p:xfrm>
          <a:off x="1984868" y="1220825"/>
          <a:ext cx="9471509" cy="99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左右矢印 5"/>
          <p:cNvSpPr/>
          <p:nvPr/>
        </p:nvSpPr>
        <p:spPr>
          <a:xfrm>
            <a:off x="2028825" y="2311973"/>
            <a:ext cx="1490230" cy="580697"/>
          </a:xfrm>
          <a:prstGeom prst="leftRightArrow">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1400"/>
              <a:t>応募</a:t>
            </a:r>
            <a:endParaRPr kumimoji="1" lang="en-US" altLang="ja-JP" sz="1400"/>
          </a:p>
        </p:txBody>
      </p:sp>
      <p:sp>
        <p:nvSpPr>
          <p:cNvPr id="13" name="正方形/長方形 12"/>
          <p:cNvSpPr/>
          <p:nvPr/>
        </p:nvSpPr>
        <p:spPr>
          <a:xfrm>
            <a:off x="184638" y="2232435"/>
            <a:ext cx="896816" cy="2198430"/>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a:t>実施</a:t>
            </a:r>
            <a:endParaRPr kumimoji="1" lang="en-US" altLang="ja-JP"/>
          </a:p>
          <a:p>
            <a:pPr algn="ctr"/>
            <a:r>
              <a:rPr kumimoji="1" lang="ja-JP" altLang="en-US"/>
              <a:t>事項</a:t>
            </a:r>
          </a:p>
        </p:txBody>
      </p:sp>
      <p:sp>
        <p:nvSpPr>
          <p:cNvPr id="15" name="正方形/長方形 14"/>
          <p:cNvSpPr/>
          <p:nvPr/>
        </p:nvSpPr>
        <p:spPr>
          <a:xfrm>
            <a:off x="184638" y="1258219"/>
            <a:ext cx="896816" cy="852854"/>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流れ</a:t>
            </a:r>
          </a:p>
        </p:txBody>
      </p:sp>
      <p:sp>
        <p:nvSpPr>
          <p:cNvPr id="16" name="左右矢印 15"/>
          <p:cNvSpPr/>
          <p:nvPr/>
        </p:nvSpPr>
        <p:spPr>
          <a:xfrm>
            <a:off x="1984868" y="2772886"/>
            <a:ext cx="6359032" cy="841830"/>
          </a:xfrm>
          <a:prstGeom prst="leftRightArrow">
            <a:avLst>
              <a:gd name="adj1" fmla="val 64473"/>
              <a:gd name="adj2" fmla="val 50000"/>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600" b="1"/>
              <a:t>コース選定・</a:t>
            </a:r>
            <a:r>
              <a:rPr kumimoji="1" lang="ja-JP" altLang="en-US" sz="1600" b="1"/>
              <a:t>トライアル</a:t>
            </a:r>
            <a:r>
              <a:rPr lang="ja-JP" altLang="en-US" sz="1600" b="1"/>
              <a:t>実施</a:t>
            </a:r>
            <a:endParaRPr lang="en-US" altLang="ja-JP" sz="1600" b="1"/>
          </a:p>
          <a:p>
            <a:pPr algn="ctr"/>
            <a:r>
              <a:rPr lang="ja-JP" altLang="en-US" sz="1600" b="1"/>
              <a:t>（なるべく早めに！２回以上を目安）</a:t>
            </a:r>
            <a:endParaRPr kumimoji="1" lang="ja-JP" altLang="en-US" sz="1600" b="1"/>
          </a:p>
        </p:txBody>
      </p:sp>
      <p:sp>
        <p:nvSpPr>
          <p:cNvPr id="17" name="左右矢印 16"/>
          <p:cNvSpPr/>
          <p:nvPr/>
        </p:nvSpPr>
        <p:spPr>
          <a:xfrm>
            <a:off x="8440613" y="2373004"/>
            <a:ext cx="1345225" cy="747345"/>
          </a:xfrm>
          <a:prstGeom prst="leftRightArrow">
            <a:avLst>
              <a:gd name="adj1" fmla="val 68824"/>
              <a:gd name="adj2" fmla="val 24118"/>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ja-JP" altLang="en-US" sz="1400"/>
              <a:t>タイム・感想投稿</a:t>
            </a:r>
          </a:p>
        </p:txBody>
      </p:sp>
      <p:sp>
        <p:nvSpPr>
          <p:cNvPr id="19" name="左右矢印 18"/>
          <p:cNvSpPr/>
          <p:nvPr/>
        </p:nvSpPr>
        <p:spPr>
          <a:xfrm>
            <a:off x="8493369" y="3174024"/>
            <a:ext cx="1345225" cy="975947"/>
          </a:xfrm>
          <a:prstGeom prst="leftRightArrow">
            <a:avLst>
              <a:gd name="adj1" fmla="val 68824"/>
              <a:gd name="adj2" fmla="val 25653"/>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ja-JP" altLang="en-US" sz="1400"/>
              <a:t>結果確認・他の人へのいいね！</a:t>
            </a:r>
          </a:p>
        </p:txBody>
      </p:sp>
      <p:sp>
        <p:nvSpPr>
          <p:cNvPr id="21" name="左右矢印 20"/>
          <p:cNvSpPr/>
          <p:nvPr/>
        </p:nvSpPr>
        <p:spPr>
          <a:xfrm>
            <a:off x="10238508" y="2302665"/>
            <a:ext cx="1217869" cy="817684"/>
          </a:xfrm>
          <a:prstGeom prst="leftRightArrow">
            <a:avLst>
              <a:gd name="adj1" fmla="val 61058"/>
              <a:gd name="adj2" fmla="val 33413"/>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400"/>
              <a:t>参加</a:t>
            </a:r>
            <a:endParaRPr lang="en-US" altLang="ja-JP" sz="1400"/>
          </a:p>
          <a:p>
            <a:pPr algn="ctr"/>
            <a:r>
              <a:rPr lang="en-US" altLang="ja-JP" sz="1400"/>
              <a:t>(</a:t>
            </a:r>
            <a:r>
              <a:rPr lang="ja-JP" altLang="en-US" sz="1400"/>
              <a:t>任意</a:t>
            </a:r>
            <a:r>
              <a:rPr lang="en-US" altLang="ja-JP" sz="1400"/>
              <a:t>)</a:t>
            </a:r>
            <a:endParaRPr kumimoji="1" lang="ja-JP" altLang="en-US" sz="1400"/>
          </a:p>
        </p:txBody>
      </p:sp>
      <p:sp>
        <p:nvSpPr>
          <p:cNvPr id="22" name="左右矢印 21"/>
          <p:cNvSpPr/>
          <p:nvPr/>
        </p:nvSpPr>
        <p:spPr>
          <a:xfrm>
            <a:off x="5263294" y="3614716"/>
            <a:ext cx="2958611" cy="501161"/>
          </a:xfrm>
          <a:prstGeom prst="leftRightArrow">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1400"/>
              <a:t>自身のタイム共有日確認</a:t>
            </a:r>
            <a:endParaRPr kumimoji="1" lang="ja-JP" altLang="en-US" sz="1400"/>
          </a:p>
        </p:txBody>
      </p:sp>
      <p:sp>
        <p:nvSpPr>
          <p:cNvPr id="26" name="フリーフォーム 25"/>
          <p:cNvSpPr/>
          <p:nvPr/>
        </p:nvSpPr>
        <p:spPr>
          <a:xfrm>
            <a:off x="5112727" y="2232435"/>
            <a:ext cx="4769825" cy="2040627"/>
          </a:xfrm>
          <a:custGeom>
            <a:avLst/>
            <a:gdLst>
              <a:gd name="connsiteX0" fmla="*/ 0 w 6304084"/>
              <a:gd name="connsiteY0" fmla="*/ 1573824 h 2382716"/>
              <a:gd name="connsiteX1" fmla="*/ 0 w 6304084"/>
              <a:gd name="connsiteY1" fmla="*/ 2312377 h 2382716"/>
              <a:gd name="connsiteX2" fmla="*/ 6304084 w 6304084"/>
              <a:gd name="connsiteY2" fmla="*/ 2382716 h 2382716"/>
              <a:gd name="connsiteX3" fmla="*/ 6242538 w 6304084"/>
              <a:gd name="connsiteY3" fmla="*/ 8793 h 2382716"/>
              <a:gd name="connsiteX4" fmla="*/ 4281854 w 6304084"/>
              <a:gd name="connsiteY4" fmla="*/ 0 h 2382716"/>
              <a:gd name="connsiteX5" fmla="*/ 4334607 w 6304084"/>
              <a:gd name="connsiteY5" fmla="*/ 1652954 h 2382716"/>
              <a:gd name="connsiteX6" fmla="*/ 0 w 6304084"/>
              <a:gd name="connsiteY6" fmla="*/ 1573824 h 2382716"/>
              <a:gd name="connsiteX0" fmla="*/ 0 w 6304084"/>
              <a:gd name="connsiteY0" fmla="*/ 1573824 h 2382716"/>
              <a:gd name="connsiteX1" fmla="*/ 0 w 6304084"/>
              <a:gd name="connsiteY1" fmla="*/ 2312377 h 2382716"/>
              <a:gd name="connsiteX2" fmla="*/ 6304084 w 6304084"/>
              <a:gd name="connsiteY2" fmla="*/ 2382716 h 2382716"/>
              <a:gd name="connsiteX3" fmla="*/ 6242538 w 6304084"/>
              <a:gd name="connsiteY3" fmla="*/ 8793 h 2382716"/>
              <a:gd name="connsiteX4" fmla="*/ 4281854 w 6304084"/>
              <a:gd name="connsiteY4" fmla="*/ 0 h 2382716"/>
              <a:gd name="connsiteX5" fmla="*/ 4325815 w 6304084"/>
              <a:gd name="connsiteY5" fmla="*/ 1580751 h 2382716"/>
              <a:gd name="connsiteX6" fmla="*/ 0 w 6304084"/>
              <a:gd name="connsiteY6" fmla="*/ 1573824 h 2382716"/>
              <a:gd name="connsiteX0" fmla="*/ 0 w 6304084"/>
              <a:gd name="connsiteY0" fmla="*/ 1565031 h 2373923"/>
              <a:gd name="connsiteX1" fmla="*/ 0 w 6304084"/>
              <a:gd name="connsiteY1" fmla="*/ 2303584 h 2373923"/>
              <a:gd name="connsiteX2" fmla="*/ 6304084 w 6304084"/>
              <a:gd name="connsiteY2" fmla="*/ 2373923 h 2373923"/>
              <a:gd name="connsiteX3" fmla="*/ 6242538 w 6304084"/>
              <a:gd name="connsiteY3" fmla="*/ 0 h 2373923"/>
              <a:gd name="connsiteX4" fmla="*/ 4900400 w 6304084"/>
              <a:gd name="connsiteY4" fmla="*/ 20265 h 2373923"/>
              <a:gd name="connsiteX5" fmla="*/ 4325815 w 6304084"/>
              <a:gd name="connsiteY5" fmla="*/ 1571958 h 2373923"/>
              <a:gd name="connsiteX6" fmla="*/ 0 w 6304084"/>
              <a:gd name="connsiteY6" fmla="*/ 1565031 h 2373923"/>
              <a:gd name="connsiteX0" fmla="*/ 0 w 6304084"/>
              <a:gd name="connsiteY0" fmla="*/ 1565031 h 2373923"/>
              <a:gd name="connsiteX1" fmla="*/ 0 w 6304084"/>
              <a:gd name="connsiteY1" fmla="*/ 2303584 h 2373923"/>
              <a:gd name="connsiteX2" fmla="*/ 6304084 w 6304084"/>
              <a:gd name="connsiteY2" fmla="*/ 2373923 h 2373923"/>
              <a:gd name="connsiteX3" fmla="*/ 6242538 w 6304084"/>
              <a:gd name="connsiteY3" fmla="*/ 0 h 2373923"/>
              <a:gd name="connsiteX4" fmla="*/ 4900400 w 6304084"/>
              <a:gd name="connsiteY4" fmla="*/ 20265 h 2373923"/>
              <a:gd name="connsiteX5" fmla="*/ 4885048 w 6304084"/>
              <a:gd name="connsiteY5" fmla="*/ 1581644 h 2373923"/>
              <a:gd name="connsiteX6" fmla="*/ 0 w 6304084"/>
              <a:gd name="connsiteY6" fmla="*/ 1565031 h 2373923"/>
              <a:gd name="connsiteX0" fmla="*/ 0 w 6304084"/>
              <a:gd name="connsiteY0" fmla="*/ 1565031 h 2373923"/>
              <a:gd name="connsiteX1" fmla="*/ 1707357 w 6304084"/>
              <a:gd name="connsiteY1" fmla="*/ 2353448 h 2373923"/>
              <a:gd name="connsiteX2" fmla="*/ 6304084 w 6304084"/>
              <a:gd name="connsiteY2" fmla="*/ 2373923 h 2373923"/>
              <a:gd name="connsiteX3" fmla="*/ 6242538 w 6304084"/>
              <a:gd name="connsiteY3" fmla="*/ 0 h 2373923"/>
              <a:gd name="connsiteX4" fmla="*/ 4900400 w 6304084"/>
              <a:gd name="connsiteY4" fmla="*/ 20265 h 2373923"/>
              <a:gd name="connsiteX5" fmla="*/ 4885048 w 6304084"/>
              <a:gd name="connsiteY5" fmla="*/ 1581644 h 2373923"/>
              <a:gd name="connsiteX6" fmla="*/ 0 w 6304084"/>
              <a:gd name="connsiteY6" fmla="*/ 1565031 h 2373923"/>
              <a:gd name="connsiteX0" fmla="*/ 13768 w 4596727"/>
              <a:gd name="connsiteY0" fmla="*/ 1531789 h 2373923"/>
              <a:gd name="connsiteX1" fmla="*/ 0 w 4596727"/>
              <a:gd name="connsiteY1" fmla="*/ 2353448 h 2373923"/>
              <a:gd name="connsiteX2" fmla="*/ 4596727 w 4596727"/>
              <a:gd name="connsiteY2" fmla="*/ 2373923 h 2373923"/>
              <a:gd name="connsiteX3" fmla="*/ 4535181 w 4596727"/>
              <a:gd name="connsiteY3" fmla="*/ 0 h 2373923"/>
              <a:gd name="connsiteX4" fmla="*/ 3193043 w 4596727"/>
              <a:gd name="connsiteY4" fmla="*/ 20265 h 2373923"/>
              <a:gd name="connsiteX5" fmla="*/ 3177691 w 4596727"/>
              <a:gd name="connsiteY5" fmla="*/ 1581644 h 2373923"/>
              <a:gd name="connsiteX6" fmla="*/ 13768 w 4596727"/>
              <a:gd name="connsiteY6" fmla="*/ 1531789 h 237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96727" h="2373923">
                <a:moveTo>
                  <a:pt x="13768" y="1531789"/>
                </a:moveTo>
                <a:lnTo>
                  <a:pt x="0" y="2353448"/>
                </a:lnTo>
                <a:lnTo>
                  <a:pt x="4596727" y="2373923"/>
                </a:lnTo>
                <a:lnTo>
                  <a:pt x="4535181" y="0"/>
                </a:lnTo>
                <a:lnTo>
                  <a:pt x="3193043" y="20265"/>
                </a:lnTo>
                <a:lnTo>
                  <a:pt x="3177691" y="1581644"/>
                </a:lnTo>
                <a:lnTo>
                  <a:pt x="13768" y="1531789"/>
                </a:lnTo>
                <a:close/>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吹き出し 26"/>
          <p:cNvSpPr/>
          <p:nvPr/>
        </p:nvSpPr>
        <p:spPr>
          <a:xfrm>
            <a:off x="7943851" y="4168934"/>
            <a:ext cx="1169374" cy="261931"/>
          </a:xfrm>
          <a:prstGeom prst="wedgeRectCallout">
            <a:avLst>
              <a:gd name="adj1" fmla="val 35120"/>
              <a:gd name="adj2" fmla="val 812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1200"/>
              <a:t>Band</a:t>
            </a:r>
            <a:r>
              <a:rPr kumimoji="1" lang="ja-JP" altLang="en-US" sz="1200" err="1"/>
              <a:t>にて</a:t>
            </a:r>
            <a:r>
              <a:rPr kumimoji="1" lang="ja-JP" altLang="en-US" sz="1200"/>
              <a:t>実施</a:t>
            </a:r>
          </a:p>
        </p:txBody>
      </p:sp>
      <p:sp>
        <p:nvSpPr>
          <p:cNvPr id="3" name="曲折矢印 2"/>
          <p:cNvSpPr/>
          <p:nvPr/>
        </p:nvSpPr>
        <p:spPr>
          <a:xfrm rot="5400000" flipH="1" flipV="1">
            <a:off x="1136073" y="4580012"/>
            <a:ext cx="1629415" cy="1178439"/>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31" name="タイトル 2"/>
          <p:cNvSpPr txBox="1">
            <a:spLocks/>
          </p:cNvSpPr>
          <p:nvPr/>
        </p:nvSpPr>
        <p:spPr>
          <a:xfrm>
            <a:off x="2540000" y="4958429"/>
            <a:ext cx="9381701" cy="1613488"/>
          </a:xfrm>
          <a:prstGeom prst="rect">
            <a:avLst/>
          </a:prstGeom>
          <a:ln>
            <a:solidFill>
              <a:schemeClr val="tx1"/>
            </a:solidFill>
          </a:ln>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360"/>
              </a:lnSpc>
              <a:buNone/>
            </a:pPr>
            <a:r>
              <a:rPr lang="ja-JP" altLang="en-US" sz="2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初回参加時のみ下記対応必要</a:t>
            </a:r>
            <a:endParaRPr lang="en-US" altLang="ja-JP" sz="2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a:p>
            <a:pPr marL="0" indent="0">
              <a:lnSpc>
                <a:spcPts val="3360"/>
              </a:lnSpc>
              <a:buNone/>
            </a:pPr>
            <a:r>
              <a:rPr lang="ja-JP" altLang="en-US" sz="2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・自己紹介カード提出</a:t>
            </a:r>
            <a:endParaRPr lang="en-US" altLang="ja-JP" sz="2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a:p>
            <a:pPr marL="0" indent="0">
              <a:lnSpc>
                <a:spcPts val="3360"/>
              </a:lnSpc>
              <a:buNone/>
            </a:pPr>
            <a:r>
              <a:rPr lang="ja-JP" altLang="en-US" sz="2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・アプリ準備／お試しトライアル／</a:t>
            </a:r>
            <a:r>
              <a:rPr lang="en-US" altLang="ja-JP" sz="2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Band</a:t>
            </a:r>
            <a:r>
              <a:rPr lang="ja-JP" altLang="en-US" sz="2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rPr>
              <a:t>加入⇒次ページ以降詳細説明</a:t>
            </a:r>
            <a:endParaRPr lang="en-US" altLang="ja-JP" sz="2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a:p>
            <a:pPr marL="0" indent="0">
              <a:lnSpc>
                <a:spcPts val="3360"/>
              </a:lnSpc>
              <a:spcAft>
                <a:spcPts val="2400"/>
              </a:spcAft>
              <a:buNone/>
            </a:pPr>
            <a:endParaRPr lang="en-US" altLang="ja-JP" sz="2400" b="0">
              <a:gradFill>
                <a:gsLst>
                  <a:gs pos="0">
                    <a:schemeClr val="tx1">
                      <a:lumMod val="80000"/>
                    </a:schemeClr>
                  </a:gs>
                  <a:gs pos="40000">
                    <a:schemeClr val="tx1">
                      <a:lumMod val="100000"/>
                    </a:schemeClr>
                  </a:gs>
                  <a:gs pos="100000">
                    <a:schemeClr val="tx2">
                      <a:alpha val="65000"/>
                      <a:lumMod val="80000"/>
                    </a:schemeClr>
                  </a:gs>
                </a:gsLst>
                <a:lin ang="5400000" scaled="0"/>
              </a:gradFill>
              <a:effectLst/>
              <a:latin typeface="HGP創英角ﾎﾟｯﾌﾟ体" panose="040B0A00000000000000" pitchFamily="50" charset="-128"/>
              <a:ea typeface="HGP創英角ﾎﾟｯﾌﾟ体" panose="040B0A00000000000000" pitchFamily="50" charset="-128"/>
            </a:endParaRPr>
          </a:p>
        </p:txBody>
      </p:sp>
      <p:sp>
        <p:nvSpPr>
          <p:cNvPr id="24" name="テキスト ボックス 23"/>
          <p:cNvSpPr txBox="1"/>
          <p:nvPr/>
        </p:nvSpPr>
        <p:spPr>
          <a:xfrm>
            <a:off x="12370777" y="712178"/>
            <a:ext cx="1001191" cy="369332"/>
          </a:xfrm>
          <a:prstGeom prst="rect">
            <a:avLst/>
          </a:prstGeom>
          <a:noFill/>
        </p:spPr>
        <p:txBody>
          <a:bodyPr wrap="square" rtlCol="0">
            <a:spAutoFit/>
          </a:bodyPr>
          <a:lstStyle/>
          <a:p>
            <a:r>
              <a:rPr kumimoji="1" lang="ja-JP" altLang="en-US"/>
              <a:t>３０秒</a:t>
            </a:r>
          </a:p>
        </p:txBody>
      </p:sp>
      <p:sp>
        <p:nvSpPr>
          <p:cNvPr id="18" name="テキスト ボックス 17"/>
          <p:cNvSpPr txBox="1"/>
          <p:nvPr/>
        </p:nvSpPr>
        <p:spPr>
          <a:xfrm>
            <a:off x="12370777" y="215492"/>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Tree>
    <p:extLst>
      <p:ext uri="{BB962C8B-B14F-4D97-AF65-F5344CB8AC3E}">
        <p14:creationId xmlns:p14="http://schemas.microsoft.com/office/powerpoint/2010/main" val="3719156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p:cNvSpPr txBox="1">
            <a:spLocks/>
          </p:cNvSpPr>
          <p:nvPr/>
        </p:nvSpPr>
        <p:spPr>
          <a:xfrm>
            <a:off x="79131" y="-92713"/>
            <a:ext cx="12112869" cy="98072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皆さんにお願いしたい事</a:t>
            </a:r>
          </a:p>
        </p:txBody>
      </p:sp>
      <p:sp>
        <p:nvSpPr>
          <p:cNvPr id="7" name="角丸四角形 6"/>
          <p:cNvSpPr/>
          <p:nvPr/>
        </p:nvSpPr>
        <p:spPr>
          <a:xfrm>
            <a:off x="202713" y="745621"/>
            <a:ext cx="11827362" cy="3712895"/>
          </a:xfrm>
          <a:prstGeom prst="roundRect">
            <a:avLst>
              <a:gd name="adj" fmla="val 324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36580" y="852507"/>
            <a:ext cx="3560376" cy="369332"/>
          </a:xfrm>
          <a:prstGeom prst="rect">
            <a:avLst/>
          </a:prstGeom>
          <a:noFill/>
        </p:spPr>
        <p:txBody>
          <a:bodyPr wrap="square" rtlCol="0">
            <a:spAutoFit/>
          </a:bodyPr>
          <a:lstStyle/>
          <a:p>
            <a:r>
              <a:rPr kumimoji="1" lang="ja-JP" altLang="en-US" b="1" i="1"/>
              <a:t>●</a:t>
            </a:r>
            <a:r>
              <a:rPr kumimoji="1" lang="ja-JP" altLang="en-US" b="1"/>
              <a:t>オンライン駅伝開始前までに</a:t>
            </a:r>
          </a:p>
        </p:txBody>
      </p:sp>
      <p:sp>
        <p:nvSpPr>
          <p:cNvPr id="10" name="テキスト ボックス 9"/>
          <p:cNvSpPr txBox="1"/>
          <p:nvPr/>
        </p:nvSpPr>
        <p:spPr>
          <a:xfrm>
            <a:off x="338295" y="1221839"/>
            <a:ext cx="3007213" cy="338554"/>
          </a:xfrm>
          <a:prstGeom prst="rect">
            <a:avLst/>
          </a:prstGeom>
          <a:noFill/>
        </p:spPr>
        <p:txBody>
          <a:bodyPr wrap="square" rtlCol="0">
            <a:spAutoFit/>
          </a:bodyPr>
          <a:lstStyle/>
          <a:p>
            <a:r>
              <a:rPr kumimoji="1" lang="en-US" altLang="ja-JP" sz="1600" u="sng"/>
              <a:t>1</a:t>
            </a:r>
            <a:r>
              <a:rPr kumimoji="1" lang="ja-JP" altLang="en-US" sz="1600" u="sng" err="1"/>
              <a:t>．</a:t>
            </a:r>
            <a:r>
              <a:rPr kumimoji="1" lang="ja-JP" altLang="en-US" sz="1600" u="sng"/>
              <a:t>ランニングアプリの</a:t>
            </a:r>
            <a:r>
              <a:rPr kumimoji="1" lang="en-US" altLang="ja-JP" sz="1600" u="sng"/>
              <a:t>DL</a:t>
            </a:r>
            <a:endParaRPr kumimoji="1" lang="ja-JP" altLang="en-US" sz="1600" u="sng"/>
          </a:p>
        </p:txBody>
      </p:sp>
      <p:sp>
        <p:nvSpPr>
          <p:cNvPr id="2" name="正方形/長方形 1"/>
          <p:cNvSpPr/>
          <p:nvPr/>
        </p:nvSpPr>
        <p:spPr>
          <a:xfrm>
            <a:off x="690332" y="1517240"/>
            <a:ext cx="8468485" cy="523220"/>
          </a:xfrm>
          <a:prstGeom prst="rect">
            <a:avLst/>
          </a:prstGeom>
        </p:spPr>
        <p:txBody>
          <a:bodyPr wrap="square">
            <a:spAutoFit/>
          </a:bodyPr>
          <a:lstStyle/>
          <a:p>
            <a:r>
              <a:rPr kumimoji="1" lang="ja-JP" altLang="en-US" sz="1400"/>
              <a:t>アプリで測定した結果のスクショを</a:t>
            </a:r>
            <a:r>
              <a:rPr kumimoji="1" lang="ja-JP" altLang="en-US" sz="1400" b="1" u="sng">
                <a:solidFill>
                  <a:srgbClr val="FF0000"/>
                </a:solidFill>
              </a:rPr>
              <a:t>エビデンスとして使用します</a:t>
            </a:r>
            <a:r>
              <a:rPr kumimoji="1" lang="ja-JP" altLang="en-US" sz="1400"/>
              <a:t>（詳細は別スライドを参照下さい）</a:t>
            </a:r>
            <a:endParaRPr kumimoji="1" lang="en-US" altLang="ja-JP" sz="1400"/>
          </a:p>
          <a:p>
            <a:r>
              <a:rPr kumimoji="1" lang="en-US" altLang="ja-JP" sz="1400"/>
              <a:t>(</a:t>
            </a:r>
            <a:r>
              <a:rPr kumimoji="1" lang="ja-JP" altLang="en-US" sz="1400"/>
              <a:t>皆さん走る距離、コースがバラバラなので公平感がでるようにアプリでの計測結果を使用する為です</a:t>
            </a:r>
            <a:r>
              <a:rPr kumimoji="1" lang="en-US" altLang="ja-JP" sz="1400"/>
              <a:t>)</a:t>
            </a:r>
            <a:endParaRPr lang="ja-JP" altLang="en-US" sz="1400"/>
          </a:p>
        </p:txBody>
      </p:sp>
      <p:pic>
        <p:nvPicPr>
          <p:cNvPr id="11" name="Picture 2" descr="7a3c0234-1225-4744-b3f7-d3763e710798@jpnprd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7482" y="1129737"/>
            <a:ext cx="899494" cy="159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図 12"/>
          <p:cNvPicPr>
            <a:picLocks noChangeAspect="1"/>
          </p:cNvPicPr>
          <p:nvPr/>
        </p:nvPicPr>
        <p:blipFill>
          <a:blip r:embed="rId3"/>
          <a:stretch>
            <a:fillRect/>
          </a:stretch>
        </p:blipFill>
        <p:spPr>
          <a:xfrm>
            <a:off x="10353537" y="1129737"/>
            <a:ext cx="736924" cy="1599901"/>
          </a:xfrm>
          <a:prstGeom prst="rect">
            <a:avLst/>
          </a:prstGeom>
          <a:ln>
            <a:solidFill>
              <a:schemeClr val="tx1"/>
            </a:solidFill>
          </a:ln>
        </p:spPr>
      </p:pic>
      <p:sp>
        <p:nvSpPr>
          <p:cNvPr id="16" name="正方形/長方形 15"/>
          <p:cNvSpPr/>
          <p:nvPr/>
        </p:nvSpPr>
        <p:spPr>
          <a:xfrm>
            <a:off x="9356194" y="850238"/>
            <a:ext cx="702070" cy="307777"/>
          </a:xfrm>
          <a:prstGeom prst="rect">
            <a:avLst/>
          </a:prstGeom>
        </p:spPr>
        <p:txBody>
          <a:bodyPr wrap="square">
            <a:spAutoFit/>
          </a:bodyPr>
          <a:lstStyle/>
          <a:p>
            <a:pPr algn="ctr"/>
            <a:r>
              <a:rPr lang="en-US" altLang="ja-JP" sz="1400"/>
              <a:t>TATTA</a:t>
            </a:r>
            <a:endParaRPr lang="ja-JP" altLang="en-US" sz="1400"/>
          </a:p>
        </p:txBody>
      </p:sp>
      <p:sp>
        <p:nvSpPr>
          <p:cNvPr id="17" name="正方形/長方形 16"/>
          <p:cNvSpPr/>
          <p:nvPr/>
        </p:nvSpPr>
        <p:spPr>
          <a:xfrm>
            <a:off x="10350219" y="850238"/>
            <a:ext cx="702070" cy="307777"/>
          </a:xfrm>
          <a:prstGeom prst="rect">
            <a:avLst/>
          </a:prstGeom>
        </p:spPr>
        <p:txBody>
          <a:bodyPr wrap="square">
            <a:spAutoFit/>
          </a:bodyPr>
          <a:lstStyle/>
          <a:p>
            <a:pPr algn="ctr"/>
            <a:r>
              <a:rPr lang="en-US" altLang="ja-JP" sz="1400"/>
              <a:t>NIKE</a:t>
            </a:r>
            <a:endParaRPr lang="ja-JP" altLang="en-US" sz="1400"/>
          </a:p>
        </p:txBody>
      </p:sp>
      <p:sp>
        <p:nvSpPr>
          <p:cNvPr id="18" name="正方形/長方形 17"/>
          <p:cNvSpPr/>
          <p:nvPr/>
        </p:nvSpPr>
        <p:spPr>
          <a:xfrm>
            <a:off x="11195679" y="1990974"/>
            <a:ext cx="1220300" cy="738664"/>
          </a:xfrm>
          <a:prstGeom prst="rect">
            <a:avLst/>
          </a:prstGeom>
        </p:spPr>
        <p:txBody>
          <a:bodyPr wrap="square">
            <a:spAutoFit/>
          </a:bodyPr>
          <a:lstStyle/>
          <a:p>
            <a:r>
              <a:rPr lang="ja-JP" altLang="en-US" sz="1400"/>
              <a:t>他にも</a:t>
            </a:r>
            <a:endParaRPr lang="en-US" altLang="ja-JP" sz="1400"/>
          </a:p>
          <a:p>
            <a:r>
              <a:rPr lang="en-US" altLang="ja-JP" sz="1400"/>
              <a:t>Strava</a:t>
            </a:r>
          </a:p>
          <a:p>
            <a:r>
              <a:rPr lang="en-US" altLang="ja-JP" sz="1400"/>
              <a:t>Adidas</a:t>
            </a:r>
            <a:r>
              <a:rPr lang="ja-JP" altLang="en-US" sz="1400"/>
              <a:t>等</a:t>
            </a:r>
          </a:p>
        </p:txBody>
      </p:sp>
      <p:sp>
        <p:nvSpPr>
          <p:cNvPr id="19" name="テキスト ボックス 18"/>
          <p:cNvSpPr txBox="1"/>
          <p:nvPr/>
        </p:nvSpPr>
        <p:spPr>
          <a:xfrm>
            <a:off x="338295" y="2072835"/>
            <a:ext cx="3007213" cy="338554"/>
          </a:xfrm>
          <a:prstGeom prst="rect">
            <a:avLst/>
          </a:prstGeom>
          <a:noFill/>
        </p:spPr>
        <p:txBody>
          <a:bodyPr wrap="square" rtlCol="0">
            <a:spAutoFit/>
          </a:bodyPr>
          <a:lstStyle/>
          <a:p>
            <a:r>
              <a:rPr kumimoji="1" lang="en-US" altLang="ja-JP" sz="1600" u="sng"/>
              <a:t>2</a:t>
            </a:r>
            <a:r>
              <a:rPr kumimoji="1" lang="ja-JP" altLang="en-US" sz="1600" u="sng"/>
              <a:t>．</a:t>
            </a:r>
            <a:r>
              <a:rPr kumimoji="1" lang="en-US" altLang="ja-JP" sz="1600" u="sng"/>
              <a:t>BAND</a:t>
            </a:r>
            <a:r>
              <a:rPr kumimoji="1" lang="ja-JP" altLang="en-US" sz="1600" u="sng"/>
              <a:t>の事前登録</a:t>
            </a:r>
          </a:p>
        </p:txBody>
      </p:sp>
      <p:sp>
        <p:nvSpPr>
          <p:cNvPr id="20" name="正方形/長方形 19"/>
          <p:cNvSpPr/>
          <p:nvPr/>
        </p:nvSpPr>
        <p:spPr>
          <a:xfrm>
            <a:off x="690332" y="2352911"/>
            <a:ext cx="8468485" cy="307777"/>
          </a:xfrm>
          <a:prstGeom prst="rect">
            <a:avLst/>
          </a:prstGeom>
        </p:spPr>
        <p:txBody>
          <a:bodyPr wrap="square">
            <a:spAutoFit/>
          </a:bodyPr>
          <a:lstStyle/>
          <a:p>
            <a:r>
              <a:rPr lang="ja-JP" altLang="en-US" sz="1400" b="1" u="sng">
                <a:solidFill>
                  <a:srgbClr val="FF0000"/>
                </a:solidFill>
              </a:rPr>
              <a:t>タイム結果の共有</a:t>
            </a:r>
            <a:r>
              <a:rPr lang="ja-JP" altLang="en-US" sz="1400"/>
              <a:t>や</a:t>
            </a:r>
            <a:r>
              <a:rPr lang="ja-JP" altLang="en-US" sz="1400" b="1" u="sng">
                <a:solidFill>
                  <a:srgbClr val="FF0000"/>
                </a:solidFill>
              </a:rPr>
              <a:t>運営からの各種情報展開</a:t>
            </a:r>
            <a:r>
              <a:rPr lang="ja-JP" altLang="en-US" sz="1400"/>
              <a:t>にて利用します（登録方法は別スライドを参照下さい）</a:t>
            </a:r>
          </a:p>
        </p:txBody>
      </p:sp>
      <p:sp>
        <p:nvSpPr>
          <p:cNvPr id="22" name="テキスト ボックス 21"/>
          <p:cNvSpPr txBox="1"/>
          <p:nvPr/>
        </p:nvSpPr>
        <p:spPr>
          <a:xfrm>
            <a:off x="12301695" y="2927945"/>
            <a:ext cx="7757493" cy="338554"/>
          </a:xfrm>
          <a:prstGeom prst="rect">
            <a:avLst/>
          </a:prstGeom>
          <a:noFill/>
        </p:spPr>
        <p:txBody>
          <a:bodyPr wrap="square" lIns="91440" tIns="45720" rIns="91440" bIns="45720" rtlCol="0" anchor="t">
            <a:spAutoFit/>
          </a:bodyPr>
          <a:lstStyle/>
          <a:p>
            <a:r>
              <a:rPr kumimoji="1" lang="en-US" altLang="ja-JP" sz="1600" u="sng">
                <a:ea typeface="游ゴシック"/>
              </a:rPr>
              <a:t>3</a:t>
            </a:r>
            <a:r>
              <a:rPr kumimoji="1" lang="ja-JP" altLang="en-US" sz="1600" u="sng">
                <a:ea typeface="游ゴシック"/>
              </a:rPr>
              <a:t>．</a:t>
            </a:r>
            <a:r>
              <a:rPr kumimoji="1" lang="en-US" altLang="ja-JP" sz="1600" u="sng">
                <a:ea typeface="游ゴシック"/>
              </a:rPr>
              <a:t>2.5㎞</a:t>
            </a:r>
            <a:r>
              <a:rPr kumimoji="1" lang="ja-JP" altLang="en-US" sz="1600" u="sng">
                <a:ea typeface="游ゴシック"/>
              </a:rPr>
              <a:t>お試しトライアルの実施　or　オンライン駅伝#5に参加</a:t>
            </a:r>
            <a:endParaRPr kumimoji="1" lang="ja-JP" altLang="en-US" sz="1600" u="sng"/>
          </a:p>
        </p:txBody>
      </p:sp>
      <p:sp>
        <p:nvSpPr>
          <p:cNvPr id="25" name="正方形/長方形 24"/>
          <p:cNvSpPr/>
          <p:nvPr/>
        </p:nvSpPr>
        <p:spPr>
          <a:xfrm>
            <a:off x="12323532" y="3312155"/>
            <a:ext cx="8468485" cy="523220"/>
          </a:xfrm>
          <a:prstGeom prst="rect">
            <a:avLst/>
          </a:prstGeom>
        </p:spPr>
        <p:txBody>
          <a:bodyPr wrap="square" lIns="91440" tIns="45720" rIns="91440" bIns="45720" anchor="t">
            <a:spAutoFit/>
          </a:bodyPr>
          <a:lstStyle/>
          <a:p>
            <a:r>
              <a:rPr lang="ja-JP" altLang="en-US" sz="1400">
                <a:ea typeface="游ゴシック"/>
              </a:rPr>
              <a:t>・運動に適した服装とシューズをご用意の上、コースを選定してアプリで測定してみてください</a:t>
            </a:r>
          </a:p>
          <a:p>
            <a:r>
              <a:rPr lang="ja-JP" altLang="en-US" sz="1400">
                <a:ea typeface="游ゴシック"/>
                <a:cs typeface="Calibri"/>
              </a:rPr>
              <a:t>・オンライン駅伝#5に参加希望の方は別途参加募集を案内しますので、参加ください</a:t>
            </a:r>
          </a:p>
        </p:txBody>
      </p:sp>
      <p:sp>
        <p:nvSpPr>
          <p:cNvPr id="26" name="テキスト ボックス 25"/>
          <p:cNvSpPr txBox="1"/>
          <p:nvPr/>
        </p:nvSpPr>
        <p:spPr>
          <a:xfrm>
            <a:off x="338295" y="2802718"/>
            <a:ext cx="3007213" cy="338554"/>
          </a:xfrm>
          <a:prstGeom prst="rect">
            <a:avLst/>
          </a:prstGeom>
          <a:noFill/>
        </p:spPr>
        <p:txBody>
          <a:bodyPr wrap="square" lIns="91440" tIns="45720" rIns="91440" bIns="45720" rtlCol="0" anchor="t">
            <a:spAutoFit/>
          </a:bodyPr>
          <a:lstStyle/>
          <a:p>
            <a:r>
              <a:rPr kumimoji="1" lang="ja-JP" altLang="en-US" sz="1600" u="sng">
                <a:ea typeface="游ゴシック"/>
              </a:rPr>
              <a:t>3．自己紹介カードの提出</a:t>
            </a:r>
            <a:endParaRPr lang="ja-JP" altLang="en-US" sz="1600" u="sng">
              <a:ea typeface="游ゴシック"/>
              <a:cs typeface="Calibri"/>
            </a:endParaRPr>
          </a:p>
        </p:txBody>
      </p:sp>
      <p:sp>
        <p:nvSpPr>
          <p:cNvPr id="27" name="正方形/長方形 26"/>
          <p:cNvSpPr/>
          <p:nvPr/>
        </p:nvSpPr>
        <p:spPr>
          <a:xfrm>
            <a:off x="681865" y="3677446"/>
            <a:ext cx="8468485" cy="307777"/>
          </a:xfrm>
          <a:prstGeom prst="rect">
            <a:avLst/>
          </a:prstGeom>
        </p:spPr>
        <p:txBody>
          <a:bodyPr wrap="square" lIns="91440" tIns="45720" rIns="91440" bIns="45720" anchor="t">
            <a:spAutoFit/>
          </a:bodyPr>
          <a:lstStyle/>
          <a:p>
            <a:r>
              <a:rPr lang="ja-JP" altLang="en-US" sz="1400">
                <a:ea typeface="游ゴシック"/>
              </a:rPr>
              <a:t>※提出頂いたアンケートはPW付与して保管し、駅伝活動内にて閲覧できるモノにします</a:t>
            </a:r>
            <a:endParaRPr lang="ja-JP" altLang="en-US" sz="1400">
              <a:ea typeface="游ゴシック"/>
              <a:cs typeface="Calibri"/>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6928" y="3269886"/>
            <a:ext cx="1091494" cy="1063144"/>
          </a:xfrm>
          <a:prstGeom prst="rect">
            <a:avLst/>
          </a:prstGeom>
        </p:spPr>
      </p:pic>
      <p:pic>
        <p:nvPicPr>
          <p:cNvPr id="5" name="図 4"/>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646689" y="2901270"/>
            <a:ext cx="1153851" cy="1097441"/>
          </a:xfrm>
          <a:prstGeom prst="rect">
            <a:avLst/>
          </a:prstGeom>
        </p:spPr>
      </p:pic>
      <p:sp>
        <p:nvSpPr>
          <p:cNvPr id="28" name="角丸四角形 27"/>
          <p:cNvSpPr/>
          <p:nvPr/>
        </p:nvSpPr>
        <p:spPr>
          <a:xfrm>
            <a:off x="202713" y="4541569"/>
            <a:ext cx="11827362" cy="2229575"/>
          </a:xfrm>
          <a:prstGeom prst="roundRect">
            <a:avLst>
              <a:gd name="adj" fmla="val 3241"/>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p:nvSpPr>
        <p:spPr>
          <a:xfrm>
            <a:off x="202712" y="4629570"/>
            <a:ext cx="3916705" cy="369332"/>
          </a:xfrm>
          <a:prstGeom prst="rect">
            <a:avLst/>
          </a:prstGeom>
          <a:noFill/>
        </p:spPr>
        <p:txBody>
          <a:bodyPr wrap="square" rtlCol="0">
            <a:spAutoFit/>
          </a:bodyPr>
          <a:lstStyle/>
          <a:p>
            <a:r>
              <a:rPr kumimoji="1" lang="ja-JP" altLang="en-US" b="1" i="1"/>
              <a:t>●</a:t>
            </a:r>
            <a:r>
              <a:rPr kumimoji="1" lang="ja-JP" altLang="en-US" b="1"/>
              <a:t>オンライン駅伝参加に関して</a:t>
            </a:r>
          </a:p>
        </p:txBody>
      </p:sp>
      <p:sp>
        <p:nvSpPr>
          <p:cNvPr id="30" name="正方形/長方形 29"/>
          <p:cNvSpPr/>
          <p:nvPr/>
        </p:nvSpPr>
        <p:spPr>
          <a:xfrm>
            <a:off x="233249" y="4946162"/>
            <a:ext cx="10981354" cy="738664"/>
          </a:xfrm>
          <a:prstGeom prst="rect">
            <a:avLst/>
          </a:prstGeom>
        </p:spPr>
        <p:txBody>
          <a:bodyPr wrap="square" lIns="91440" tIns="45720" rIns="91440" bIns="45720" anchor="t">
            <a:spAutoFit/>
          </a:bodyPr>
          <a:lstStyle/>
          <a:p>
            <a:r>
              <a:rPr lang="ja-JP" altLang="en-US" sz="1400">
                <a:ea typeface="游ゴシック"/>
              </a:rPr>
              <a:t>・第1回～5回までの参加希望を出欠管理表に記入下さい</a:t>
            </a:r>
            <a:endParaRPr lang="ja-JP" altLang="en-US" sz="1400">
              <a:ea typeface="游ゴシック"/>
              <a:cs typeface="Calibri"/>
            </a:endParaRPr>
          </a:p>
          <a:p>
            <a:r>
              <a:rPr lang="ja-JP" altLang="en-US" sz="1400">
                <a:ea typeface="游ゴシック"/>
              </a:rPr>
              <a:t>　（出場意志があるものの、予定が分からない場合は「○」で結構です。未記入の場合はフォローして参りますのでご了承下さい）</a:t>
            </a:r>
            <a:endParaRPr lang="en-US" altLang="ja-JP" sz="1400">
              <a:ea typeface="游ゴシック"/>
            </a:endParaRPr>
          </a:p>
          <a:p>
            <a:r>
              <a:rPr lang="ja-JP" altLang="en-US" sz="1400">
                <a:ea typeface="游ゴシック"/>
              </a:rPr>
              <a:t>・第4・5回と全社大会は参加資格を設けていますので、ご注意ください</a:t>
            </a:r>
            <a:endParaRPr lang="ja-JP" altLang="en-US" sz="1400">
              <a:ea typeface="游ゴシック"/>
              <a:cs typeface="Calibri"/>
            </a:endParaRPr>
          </a:p>
        </p:txBody>
      </p:sp>
      <p:sp>
        <p:nvSpPr>
          <p:cNvPr id="31" name="テキスト ボックス 30"/>
          <p:cNvSpPr txBox="1"/>
          <p:nvPr/>
        </p:nvSpPr>
        <p:spPr>
          <a:xfrm>
            <a:off x="202712" y="5715900"/>
            <a:ext cx="3916705" cy="369332"/>
          </a:xfrm>
          <a:prstGeom prst="rect">
            <a:avLst/>
          </a:prstGeom>
          <a:noFill/>
        </p:spPr>
        <p:txBody>
          <a:bodyPr wrap="square" rtlCol="0">
            <a:spAutoFit/>
          </a:bodyPr>
          <a:lstStyle/>
          <a:p>
            <a:r>
              <a:rPr kumimoji="1" lang="ja-JP" altLang="en-US" b="1" i="1"/>
              <a:t>●</a:t>
            </a:r>
            <a:r>
              <a:rPr kumimoji="1" lang="ja-JP" altLang="en-US" b="1"/>
              <a:t>オンライン駅伝参加資格</a:t>
            </a:r>
          </a:p>
        </p:txBody>
      </p:sp>
      <p:sp>
        <p:nvSpPr>
          <p:cNvPr id="32" name="正方形/長方形 31"/>
          <p:cNvSpPr/>
          <p:nvPr/>
        </p:nvSpPr>
        <p:spPr>
          <a:xfrm>
            <a:off x="233250" y="6004857"/>
            <a:ext cx="6454205" cy="523220"/>
          </a:xfrm>
          <a:prstGeom prst="rect">
            <a:avLst/>
          </a:prstGeom>
        </p:spPr>
        <p:txBody>
          <a:bodyPr wrap="square" lIns="91440" tIns="45720" rIns="91440" bIns="45720" anchor="t">
            <a:spAutoFit/>
          </a:bodyPr>
          <a:lstStyle/>
          <a:p>
            <a:r>
              <a:rPr lang="ja-JP" altLang="en-US" sz="1400">
                <a:ea typeface="游ゴシック"/>
              </a:rPr>
              <a:t>・第1～3回：どなたでも参加可能です</a:t>
            </a:r>
            <a:endParaRPr lang="en-US" altLang="ja-JP" sz="1400">
              <a:ea typeface="游ゴシック"/>
              <a:cs typeface="Calibri"/>
            </a:endParaRPr>
          </a:p>
          <a:p>
            <a:r>
              <a:rPr lang="ja-JP" altLang="en-US" sz="1400">
                <a:ea typeface="游ゴシック"/>
                <a:cs typeface="Calibri"/>
              </a:rPr>
              <a:t>（１０㎞編や２０㎞編の開催も別途計画しています）</a:t>
            </a:r>
          </a:p>
        </p:txBody>
      </p:sp>
      <p:sp>
        <p:nvSpPr>
          <p:cNvPr id="37" name="正方形/長方形 36"/>
          <p:cNvSpPr/>
          <p:nvPr/>
        </p:nvSpPr>
        <p:spPr>
          <a:xfrm>
            <a:off x="363695" y="3992658"/>
            <a:ext cx="6677784" cy="338554"/>
          </a:xfrm>
          <a:prstGeom prst="rect">
            <a:avLst/>
          </a:prstGeom>
        </p:spPr>
        <p:txBody>
          <a:bodyPr wrap="square" lIns="91440" tIns="45720" rIns="91440" bIns="45720" anchor="t">
            <a:spAutoFit/>
          </a:bodyPr>
          <a:lstStyle/>
          <a:p>
            <a:r>
              <a:rPr lang="ja-JP" altLang="en-US" sz="1600" b="1" u="sng">
                <a:solidFill>
                  <a:srgbClr val="FF0000"/>
                </a:solidFill>
                <a:ea typeface="游ゴシック"/>
              </a:rPr>
              <a:t>上記3項目が終了しましたら選手・マネ名簿に「○」を記入下さい</a:t>
            </a:r>
          </a:p>
        </p:txBody>
      </p:sp>
      <p:sp>
        <p:nvSpPr>
          <p:cNvPr id="35" name="テキスト ボックス 34"/>
          <p:cNvSpPr txBox="1"/>
          <p:nvPr/>
        </p:nvSpPr>
        <p:spPr>
          <a:xfrm>
            <a:off x="12322030" y="703349"/>
            <a:ext cx="1692998" cy="369332"/>
          </a:xfrm>
          <a:prstGeom prst="rect">
            <a:avLst/>
          </a:prstGeom>
          <a:noFill/>
        </p:spPr>
        <p:txBody>
          <a:bodyPr wrap="square" rtlCol="0">
            <a:spAutoFit/>
          </a:bodyPr>
          <a:lstStyle/>
          <a:p>
            <a:r>
              <a:rPr kumimoji="1" lang="ja-JP" altLang="en-US"/>
              <a:t>１分</a:t>
            </a:r>
          </a:p>
        </p:txBody>
      </p:sp>
      <p:sp>
        <p:nvSpPr>
          <p:cNvPr id="38" name="正方形/長方形 31">
            <a:extLst>
              <a:ext uri="{FF2B5EF4-FFF2-40B4-BE49-F238E27FC236}">
                <a16:creationId xmlns:a16="http://schemas.microsoft.com/office/drawing/2014/main" id="{4B28037E-8F4D-B6DD-A363-33668517B916}"/>
              </a:ext>
            </a:extLst>
          </p:cNvPr>
          <p:cNvSpPr/>
          <p:nvPr/>
        </p:nvSpPr>
        <p:spPr>
          <a:xfrm>
            <a:off x="4915317" y="6004857"/>
            <a:ext cx="7537938" cy="738664"/>
          </a:xfrm>
          <a:prstGeom prst="rect">
            <a:avLst/>
          </a:prstGeom>
        </p:spPr>
        <p:txBody>
          <a:bodyPr wrap="square" lIns="91440" tIns="45720" rIns="91440" bIns="45720" anchor="t">
            <a:spAutoFit/>
          </a:bodyPr>
          <a:lstStyle/>
          <a:p>
            <a:r>
              <a:rPr lang="ja-JP" altLang="en-US" sz="1400">
                <a:ea typeface="游ゴシック"/>
              </a:rPr>
              <a:t>・第4・5回　：</a:t>
            </a:r>
            <a:r>
              <a:rPr lang="ja-JP" altLang="en-US" sz="1400" b="1" u="sng">
                <a:solidFill>
                  <a:srgbClr val="FF0000"/>
                </a:solidFill>
                <a:ea typeface="游ゴシック"/>
              </a:rPr>
              <a:t>お試しトライアル実施者　or　過去オンライン駅伝参加者</a:t>
            </a:r>
            <a:endParaRPr lang="ja-JP" altLang="en-US" sz="1400" b="1" u="sng">
              <a:solidFill>
                <a:srgbClr val="FF0000"/>
              </a:solidFill>
              <a:ea typeface="游ゴシック"/>
              <a:cs typeface="Calibri"/>
            </a:endParaRPr>
          </a:p>
          <a:p>
            <a:r>
              <a:rPr lang="ja-JP" altLang="en-US" sz="1400">
                <a:ea typeface="游ゴシック"/>
                <a:cs typeface="Calibri"/>
              </a:rPr>
              <a:t>・全社大会　：</a:t>
            </a:r>
            <a:r>
              <a:rPr lang="ja-JP" altLang="en-US" sz="1400" b="1" u="sng">
                <a:solidFill>
                  <a:srgbClr val="FF0000"/>
                </a:solidFill>
                <a:ea typeface="游ゴシック"/>
                <a:cs typeface="Calibri"/>
              </a:rPr>
              <a:t>過去オンライン駅伝参加</a:t>
            </a:r>
            <a:r>
              <a:rPr lang="ja-JP" altLang="en-US" sz="1400" u="sng">
                <a:ea typeface="游ゴシック"/>
                <a:cs typeface="Calibri"/>
              </a:rPr>
              <a:t>(</a:t>
            </a:r>
            <a:r>
              <a:rPr lang="ja-JP" altLang="en-US" sz="1400">
                <a:ea typeface="游ゴシック"/>
                <a:cs typeface="Calibri"/>
              </a:rPr>
              <a:t>お試しトライアルの２回実施でも参加可能）</a:t>
            </a:r>
          </a:p>
          <a:p>
            <a:r>
              <a:rPr lang="ja-JP" altLang="en-US" sz="1400">
                <a:ea typeface="游ゴシック"/>
                <a:cs typeface="Calibri"/>
              </a:rPr>
              <a:t>　※全社大会中止の場合は、部内大会を開催予定です</a:t>
            </a:r>
          </a:p>
        </p:txBody>
      </p:sp>
      <p:sp>
        <p:nvSpPr>
          <p:cNvPr id="6" name="テキスト ボックス 5"/>
          <p:cNvSpPr txBox="1"/>
          <p:nvPr/>
        </p:nvSpPr>
        <p:spPr>
          <a:xfrm>
            <a:off x="12281198" y="3270711"/>
            <a:ext cx="10900372" cy="2031325"/>
          </a:xfrm>
          <a:prstGeom prst="rect">
            <a:avLst/>
          </a:prstGeom>
          <a:solidFill>
            <a:srgbClr val="FFFF00"/>
          </a:solidFill>
        </p:spPr>
        <p:txBody>
          <a:bodyPr wrap="square" rtlCol="0">
            <a:spAutoFit/>
          </a:bodyPr>
          <a:lstStyle/>
          <a:p>
            <a:r>
              <a:rPr kumimoji="1" lang="ja-JP" altLang="en-US"/>
              <a:t>修正点）</a:t>
            </a:r>
            <a:endParaRPr kumimoji="1" lang="en-US" altLang="ja-JP"/>
          </a:p>
          <a:p>
            <a:r>
              <a:rPr kumimoji="1" lang="ja-JP" altLang="en-US"/>
              <a:t>■オンライン駅伝参加前までにやっていただきたい事</a:t>
            </a:r>
            <a:endParaRPr kumimoji="1" lang="en-US" altLang="ja-JP"/>
          </a:p>
          <a:p>
            <a:r>
              <a:rPr kumimoji="1" lang="ja-JP" altLang="en-US"/>
              <a:t>　⇒アプリ</a:t>
            </a:r>
            <a:r>
              <a:rPr kumimoji="1" lang="en-US" altLang="ja-JP"/>
              <a:t>DL</a:t>
            </a:r>
            <a:r>
              <a:rPr kumimoji="1" lang="ja-JP" altLang="en-US" err="1"/>
              <a:t>、</a:t>
            </a:r>
            <a:r>
              <a:rPr kumimoji="1" lang="en-US" altLang="ja-JP"/>
              <a:t>Band</a:t>
            </a:r>
            <a:r>
              <a:rPr kumimoji="1" lang="ja-JP" altLang="en-US"/>
              <a:t>加入、自己紹介カード提出（ランナ</a:t>
            </a:r>
            <a:r>
              <a:rPr kumimoji="1" lang="en-US" altLang="ja-JP"/>
              <a:t>―</a:t>
            </a:r>
            <a:r>
              <a:rPr kumimoji="1" lang="ja-JP" altLang="en-US"/>
              <a:t>アンケートライト版</a:t>
            </a:r>
            <a:r>
              <a:rPr kumimoji="1" lang="en-US" altLang="ja-JP"/>
              <a:t>or</a:t>
            </a:r>
            <a:r>
              <a:rPr kumimoji="1" lang="ja-JP" altLang="en-US"/>
              <a:t>各自フォーマット）</a:t>
            </a:r>
            <a:endParaRPr kumimoji="1" lang="en-US" altLang="ja-JP"/>
          </a:p>
          <a:p>
            <a:r>
              <a:rPr kumimoji="1" lang="ja-JP" altLang="en-US"/>
              <a:t>　　</a:t>
            </a:r>
            <a:r>
              <a:rPr kumimoji="1" lang="en-US" altLang="ja-JP"/>
              <a:t>※</a:t>
            </a:r>
            <a:r>
              <a:rPr kumimoji="1" lang="ja-JP" altLang="en-US"/>
              <a:t>第１回～第３回まではお試しトライアル不要で参加できます</a:t>
            </a:r>
            <a:endParaRPr kumimoji="1" lang="en-US" altLang="ja-JP"/>
          </a:p>
          <a:p>
            <a:r>
              <a:rPr kumimoji="1" lang="ja-JP" altLang="en-US"/>
              <a:t>■参加資格</a:t>
            </a:r>
            <a:endParaRPr kumimoji="1" lang="en-US" altLang="ja-JP"/>
          </a:p>
          <a:p>
            <a:r>
              <a:rPr kumimoji="1" lang="ja-JP" altLang="en-US" b="1"/>
              <a:t>　</a:t>
            </a:r>
            <a:r>
              <a:rPr kumimoji="1" lang="ja-JP" altLang="en-US"/>
              <a:t>⇒第４回以降は参加資格を設けたい</a:t>
            </a:r>
            <a:endParaRPr kumimoji="1" lang="en-US" altLang="ja-JP"/>
          </a:p>
          <a:p>
            <a:r>
              <a:rPr kumimoji="1" lang="ja-JP" altLang="en-US"/>
              <a:t>　　（第３回までに一度は参加した事ある人　</a:t>
            </a:r>
            <a:r>
              <a:rPr kumimoji="1" lang="en-US" altLang="ja-JP"/>
              <a:t>or</a:t>
            </a:r>
            <a:r>
              <a:rPr kumimoji="1" lang="ja-JP" altLang="en-US"/>
              <a:t>　</a:t>
            </a:r>
            <a:r>
              <a:rPr kumimoji="1" lang="en-US" altLang="ja-JP"/>
              <a:t> </a:t>
            </a:r>
            <a:r>
              <a:rPr kumimoji="1" lang="ja-JP" altLang="en-US"/>
              <a:t>お試しトライアルを実施した事がある人）</a:t>
            </a:r>
            <a:endParaRPr kumimoji="1" lang="en-US" altLang="ja-JP"/>
          </a:p>
        </p:txBody>
      </p:sp>
      <p:sp>
        <p:nvSpPr>
          <p:cNvPr id="34" name="テキスト ボックス 33"/>
          <p:cNvSpPr txBox="1"/>
          <p:nvPr/>
        </p:nvSpPr>
        <p:spPr>
          <a:xfrm>
            <a:off x="12370777" y="215492"/>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9" name="正方形/長方形 1">
            <a:extLst>
              <a:ext uri="{FF2B5EF4-FFF2-40B4-BE49-F238E27FC236}">
                <a16:creationId xmlns:a16="http://schemas.microsoft.com/office/drawing/2014/main" id="{CF1DCBB4-2ACC-B61C-4C56-207403D47886}"/>
              </a:ext>
            </a:extLst>
          </p:cNvPr>
          <p:cNvSpPr/>
          <p:nvPr/>
        </p:nvSpPr>
        <p:spPr>
          <a:xfrm>
            <a:off x="690332" y="3142840"/>
            <a:ext cx="8468485" cy="523220"/>
          </a:xfrm>
          <a:prstGeom prst="rect">
            <a:avLst/>
          </a:prstGeom>
        </p:spPr>
        <p:txBody>
          <a:bodyPr wrap="square" lIns="91440" tIns="45720" rIns="91440" bIns="45720" anchor="t">
            <a:spAutoFit/>
          </a:bodyPr>
          <a:lstStyle/>
          <a:p>
            <a:r>
              <a:rPr lang="en-US" altLang="ja-JP" sz="1400" err="1">
                <a:ea typeface="游ゴシック"/>
                <a:cs typeface="Calibri"/>
              </a:rPr>
              <a:t>別途配布するランナーアンケートに記入し、運営陣まで提出下さい</a:t>
            </a:r>
            <a:endParaRPr lang="en-US" altLang="ja-JP" sz="1400">
              <a:ea typeface="游ゴシック"/>
              <a:cs typeface="Calibri"/>
            </a:endParaRPr>
          </a:p>
          <a:p>
            <a:r>
              <a:rPr lang="en-US" altLang="ja-JP" sz="1400" err="1">
                <a:ea typeface="游ゴシック"/>
                <a:cs typeface="Calibri"/>
              </a:rPr>
              <a:t>自身で作成したオリジナルの自己紹介カードを提出頂いても構いません</a:t>
            </a:r>
            <a:endParaRPr lang="en-US" altLang="ja-JP" sz="1400">
              <a:ea typeface="游ゴシック"/>
              <a:cs typeface="Calibri"/>
            </a:endParaRPr>
          </a:p>
        </p:txBody>
      </p:sp>
    </p:spTree>
    <p:extLst>
      <p:ext uri="{BB962C8B-B14F-4D97-AF65-F5344CB8AC3E}">
        <p14:creationId xmlns:p14="http://schemas.microsoft.com/office/powerpoint/2010/main" val="2608709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953020" y="0"/>
            <a:ext cx="5483080" cy="584775"/>
          </a:xfrm>
          <a:prstGeom prst="rect">
            <a:avLst/>
          </a:prstGeom>
          <a:noFill/>
        </p:spPr>
        <p:txBody>
          <a:bodyPr wrap="square" rtlCol="0">
            <a:spAutoFit/>
          </a:bodyPr>
          <a:lstStyle/>
          <a:p>
            <a:r>
              <a:rPr kumimoji="1" lang="ja-JP" altLang="en-US" sz="3200"/>
              <a:t>自己紹介カードについて</a:t>
            </a:r>
          </a:p>
        </p:txBody>
      </p:sp>
      <p:sp>
        <p:nvSpPr>
          <p:cNvPr id="5" name="テキスト ボックス 4"/>
          <p:cNvSpPr txBox="1"/>
          <p:nvPr/>
        </p:nvSpPr>
        <p:spPr>
          <a:xfrm>
            <a:off x="101600" y="523220"/>
            <a:ext cx="11988800" cy="3139321"/>
          </a:xfrm>
          <a:prstGeom prst="rect">
            <a:avLst/>
          </a:prstGeom>
          <a:noFill/>
          <a:ln>
            <a:noFill/>
          </a:ln>
        </p:spPr>
        <p:txBody>
          <a:bodyPr wrap="square" rtlCol="0">
            <a:spAutoFit/>
          </a:bodyPr>
          <a:lstStyle/>
          <a:p>
            <a:r>
              <a:rPr kumimoji="1" lang="ja-JP" altLang="en-US" b="1" u="sng"/>
              <a:t>概要：</a:t>
            </a:r>
            <a:endParaRPr kumimoji="1" lang="en-US" altLang="ja-JP" b="1" u="sng"/>
          </a:p>
          <a:p>
            <a:r>
              <a:rPr kumimoji="1" lang="ja-JP" altLang="en-US"/>
              <a:t>オンラインで駅伝は互いに顔を見られない為、襷をつないでいる相手を認識し、チームで頑張っている実感が</a:t>
            </a:r>
            <a:endParaRPr kumimoji="1" lang="en-US" altLang="ja-JP"/>
          </a:p>
          <a:p>
            <a:r>
              <a:rPr kumimoji="1" lang="ja-JP" altLang="en-US"/>
              <a:t>湧くように、参加メンバーの自己紹介カードを作成／共有したいと思います</a:t>
            </a:r>
            <a:endParaRPr kumimoji="1" lang="en-US" altLang="ja-JP"/>
          </a:p>
          <a:p>
            <a:endParaRPr kumimoji="1" lang="en-US" altLang="ja-JP"/>
          </a:p>
          <a:p>
            <a:r>
              <a:rPr kumimoji="1" lang="ja-JP" altLang="en-US" b="1" u="sng"/>
              <a:t>対象者：</a:t>
            </a:r>
            <a:endParaRPr kumimoji="1" lang="en-US" altLang="ja-JP" b="1" u="sng"/>
          </a:p>
          <a:p>
            <a:r>
              <a:rPr kumimoji="1" lang="ja-JP" altLang="en-US"/>
              <a:t>・</a:t>
            </a:r>
            <a:r>
              <a:rPr kumimoji="1" lang="ja-JP" altLang="en-US">
                <a:solidFill>
                  <a:srgbClr val="FF0000"/>
                </a:solidFill>
              </a:rPr>
              <a:t>オンライン駅伝へのご参加を考えている方　⇒　</a:t>
            </a:r>
            <a:r>
              <a:rPr kumimoji="1" lang="ja-JP" altLang="en-US" b="1">
                <a:solidFill>
                  <a:srgbClr val="FF0000"/>
                </a:solidFill>
              </a:rPr>
              <a:t>全員必須</a:t>
            </a:r>
            <a:endParaRPr kumimoji="1" lang="en-US" altLang="ja-JP" b="1">
              <a:solidFill>
                <a:srgbClr val="FF0000"/>
              </a:solidFill>
            </a:endParaRPr>
          </a:p>
          <a:p>
            <a:r>
              <a:rPr lang="ja-JP" altLang="en-US"/>
              <a:t>・参加を迷っている方 </a:t>
            </a:r>
            <a:r>
              <a:rPr lang="en-US" altLang="ja-JP"/>
              <a:t>or </a:t>
            </a:r>
            <a:r>
              <a:rPr lang="ja-JP" altLang="en-US"/>
              <a:t>リアルな活動のみに参加をされる方　⇒　任意（できれば是非ご協力を！）</a:t>
            </a:r>
            <a:endParaRPr lang="en-US" altLang="ja-JP"/>
          </a:p>
          <a:p>
            <a:endParaRPr lang="en-US" altLang="ja-JP"/>
          </a:p>
          <a:p>
            <a:endParaRPr lang="en-US" altLang="ja-JP"/>
          </a:p>
          <a:p>
            <a:r>
              <a:rPr lang="ja-JP" altLang="en-US" b="1" u="sng">
                <a:solidFill>
                  <a:srgbClr val="FF0000"/>
                </a:solidFill>
              </a:rPr>
              <a:t>お願い事項　：</a:t>
            </a:r>
            <a:endParaRPr lang="en-US" altLang="ja-JP" b="1">
              <a:solidFill>
                <a:srgbClr val="FF0000"/>
              </a:solidFill>
            </a:endParaRPr>
          </a:p>
          <a:p>
            <a:r>
              <a:rPr kumimoji="1" lang="ja-JP" altLang="en-US" b="1">
                <a:solidFill>
                  <a:srgbClr val="FF0000"/>
                </a:solidFill>
              </a:rPr>
              <a:t>下記①か②のどちらかを　和田　</a:t>
            </a:r>
            <a:r>
              <a:rPr kumimoji="1" lang="en-US" altLang="ja-JP" b="1">
                <a:solidFill>
                  <a:srgbClr val="FF0000"/>
                </a:solidFill>
              </a:rPr>
              <a:t>or </a:t>
            </a:r>
            <a:r>
              <a:rPr kumimoji="1" lang="ja-JP" altLang="en-US" b="1">
                <a:solidFill>
                  <a:srgbClr val="FF0000"/>
                </a:solidFill>
              </a:rPr>
              <a:t>　尾野　</a:t>
            </a:r>
            <a:r>
              <a:rPr kumimoji="1" lang="en-US" altLang="ja-JP" b="1">
                <a:solidFill>
                  <a:srgbClr val="FF0000"/>
                </a:solidFill>
              </a:rPr>
              <a:t>or </a:t>
            </a:r>
            <a:r>
              <a:rPr kumimoji="1" lang="ja-JP" altLang="en-US" b="1">
                <a:solidFill>
                  <a:srgbClr val="FF0000"/>
                </a:solidFill>
              </a:rPr>
              <a:t>　中山　まで送付いただけますでしょうか？</a:t>
            </a:r>
            <a:endParaRPr kumimoji="1" lang="en-US" altLang="ja-JP" b="1">
              <a:solidFill>
                <a:srgbClr val="FF0000"/>
              </a:solidFill>
            </a:endParaRPr>
          </a:p>
        </p:txBody>
      </p:sp>
      <p:sp>
        <p:nvSpPr>
          <p:cNvPr id="8" name="テキスト ボックス 7"/>
          <p:cNvSpPr txBox="1"/>
          <p:nvPr/>
        </p:nvSpPr>
        <p:spPr>
          <a:xfrm>
            <a:off x="101599" y="3704669"/>
            <a:ext cx="5466281" cy="369332"/>
          </a:xfrm>
          <a:prstGeom prst="rect">
            <a:avLst/>
          </a:prstGeom>
          <a:noFill/>
          <a:ln>
            <a:noFill/>
          </a:ln>
        </p:spPr>
        <p:txBody>
          <a:bodyPr wrap="square" rtlCol="0">
            <a:spAutoFit/>
          </a:bodyPr>
          <a:lstStyle/>
          <a:p>
            <a:r>
              <a:rPr kumimoji="1" lang="ja-JP" altLang="en-US" b="1"/>
              <a:t>①当方準備の簡易紹介カード</a:t>
            </a:r>
            <a:r>
              <a:rPr kumimoji="1" lang="en-US" altLang="ja-JP" b="1"/>
              <a:t>(</a:t>
            </a:r>
            <a:r>
              <a:rPr kumimoji="1" lang="ja-JP" altLang="en-US" b="1"/>
              <a:t>推奨</a:t>
            </a:r>
            <a:r>
              <a:rPr kumimoji="1" lang="en-US" altLang="ja-JP" b="1"/>
              <a:t>)</a:t>
            </a:r>
          </a:p>
        </p:txBody>
      </p:sp>
      <p:sp>
        <p:nvSpPr>
          <p:cNvPr id="9" name="テキスト ボックス 8"/>
          <p:cNvSpPr txBox="1"/>
          <p:nvPr/>
        </p:nvSpPr>
        <p:spPr>
          <a:xfrm>
            <a:off x="5664200" y="3725971"/>
            <a:ext cx="4940300" cy="369332"/>
          </a:xfrm>
          <a:prstGeom prst="rect">
            <a:avLst/>
          </a:prstGeom>
          <a:noFill/>
          <a:ln>
            <a:noFill/>
          </a:ln>
        </p:spPr>
        <p:txBody>
          <a:bodyPr wrap="square" rtlCol="0">
            <a:spAutoFit/>
          </a:bodyPr>
          <a:lstStyle/>
          <a:p>
            <a:r>
              <a:rPr kumimoji="1" lang="ja-JP" altLang="en-US" b="1"/>
              <a:t>②各自で作成した自己紹介</a:t>
            </a:r>
            <a:endParaRPr kumimoji="1" lang="en-US" altLang="ja-JP" b="1"/>
          </a:p>
        </p:txBody>
      </p:sp>
      <p:sp>
        <p:nvSpPr>
          <p:cNvPr id="10" name="テキスト ボックス 9"/>
          <p:cNvSpPr txBox="1"/>
          <p:nvPr/>
        </p:nvSpPr>
        <p:spPr>
          <a:xfrm>
            <a:off x="5664200" y="4270494"/>
            <a:ext cx="6426200" cy="2031325"/>
          </a:xfrm>
          <a:prstGeom prst="rect">
            <a:avLst/>
          </a:prstGeom>
          <a:noFill/>
        </p:spPr>
        <p:txBody>
          <a:bodyPr wrap="square" rtlCol="0">
            <a:spAutoFit/>
          </a:bodyPr>
          <a:lstStyle/>
          <a:p>
            <a:r>
              <a:rPr kumimoji="1" lang="ja-JP" altLang="en-US"/>
              <a:t>パワポ１枚くらいで下記要素が書いてあれば何でもいいです</a:t>
            </a:r>
            <a:endParaRPr kumimoji="1" lang="en-US" altLang="ja-JP"/>
          </a:p>
          <a:p>
            <a:r>
              <a:rPr kumimoji="1" lang="ja-JP" altLang="en-US"/>
              <a:t>（室／係内で自己紹介に使用したものをアレンジとかで可）</a:t>
            </a:r>
            <a:endParaRPr kumimoji="1" lang="en-US" altLang="ja-JP"/>
          </a:p>
          <a:p>
            <a:r>
              <a:rPr kumimoji="1" lang="ja-JP" altLang="en-US"/>
              <a:t>・顔写真　</a:t>
            </a:r>
            <a:r>
              <a:rPr kumimoji="1" lang="en-US" altLang="ja-JP"/>
              <a:t>or </a:t>
            </a:r>
            <a:r>
              <a:rPr kumimoji="1" lang="ja-JP" altLang="en-US"/>
              <a:t>　似顔絵</a:t>
            </a:r>
            <a:endParaRPr kumimoji="1" lang="en-US" altLang="ja-JP"/>
          </a:p>
          <a:p>
            <a:r>
              <a:rPr kumimoji="1" lang="ja-JP" altLang="en-US"/>
              <a:t>・氏名</a:t>
            </a:r>
            <a:endParaRPr kumimoji="1" lang="en-US" altLang="ja-JP"/>
          </a:p>
          <a:p>
            <a:r>
              <a:rPr kumimoji="1" lang="ja-JP" altLang="en-US"/>
              <a:t>・所属部署</a:t>
            </a:r>
            <a:endParaRPr kumimoji="1" lang="en-US" altLang="ja-JP"/>
          </a:p>
          <a:p>
            <a:r>
              <a:rPr kumimoji="1" lang="ja-JP" altLang="en-US"/>
              <a:t>・意気込み一言</a:t>
            </a:r>
            <a:endParaRPr kumimoji="1" lang="en-US" altLang="ja-JP"/>
          </a:p>
          <a:p>
            <a:r>
              <a:rPr kumimoji="1" lang="ja-JP" altLang="en-US"/>
              <a:t>・任意）初参加の方は運動歴、経験者は過去実績</a:t>
            </a:r>
            <a:r>
              <a:rPr kumimoji="1" lang="en-US" altLang="ja-JP"/>
              <a:t>/</a:t>
            </a:r>
            <a:r>
              <a:rPr kumimoji="1" lang="ja-JP" altLang="en-US"/>
              <a:t>タイム等</a:t>
            </a:r>
            <a:endParaRPr kumimoji="1" lang="en-US" altLang="ja-JP"/>
          </a:p>
        </p:txBody>
      </p:sp>
      <p:sp>
        <p:nvSpPr>
          <p:cNvPr id="11" name="テキスト ボックス 10"/>
          <p:cNvSpPr txBox="1"/>
          <p:nvPr/>
        </p:nvSpPr>
        <p:spPr>
          <a:xfrm>
            <a:off x="12322030" y="703349"/>
            <a:ext cx="1692998" cy="369332"/>
          </a:xfrm>
          <a:prstGeom prst="rect">
            <a:avLst/>
          </a:prstGeom>
          <a:noFill/>
        </p:spPr>
        <p:txBody>
          <a:bodyPr wrap="square" rtlCol="0">
            <a:spAutoFit/>
          </a:bodyPr>
          <a:lstStyle/>
          <a:p>
            <a:r>
              <a:rPr kumimoji="1" lang="ja-JP" altLang="en-US"/>
              <a:t>３０秒</a:t>
            </a:r>
          </a:p>
        </p:txBody>
      </p:sp>
      <p:sp>
        <p:nvSpPr>
          <p:cNvPr id="12" name="テキスト ボックス 11"/>
          <p:cNvSpPr txBox="1"/>
          <p:nvPr/>
        </p:nvSpPr>
        <p:spPr>
          <a:xfrm>
            <a:off x="12370777" y="215492"/>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pic>
        <p:nvPicPr>
          <p:cNvPr id="2" name="図 1"/>
          <p:cNvPicPr>
            <a:picLocks noChangeAspect="1"/>
          </p:cNvPicPr>
          <p:nvPr/>
        </p:nvPicPr>
        <p:blipFill>
          <a:blip r:embed="rId2"/>
          <a:stretch>
            <a:fillRect/>
          </a:stretch>
        </p:blipFill>
        <p:spPr>
          <a:xfrm>
            <a:off x="226171" y="4074001"/>
            <a:ext cx="4815729" cy="2725239"/>
          </a:xfrm>
          <a:prstGeom prst="rect">
            <a:avLst/>
          </a:prstGeom>
        </p:spPr>
      </p:pic>
    </p:spTree>
    <p:extLst>
      <p:ext uri="{BB962C8B-B14F-4D97-AF65-F5344CB8AC3E}">
        <p14:creationId xmlns:p14="http://schemas.microsoft.com/office/powerpoint/2010/main" val="1285250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p:cNvSpPr txBox="1">
            <a:spLocks/>
          </p:cNvSpPr>
          <p:nvPr/>
        </p:nvSpPr>
        <p:spPr>
          <a:xfrm>
            <a:off x="248139" y="826800"/>
            <a:ext cx="10621108" cy="2380461"/>
          </a:xfrm>
          <a:prstGeom prst="rect">
            <a:avLst/>
          </a:prstGeom>
          <a:ln>
            <a:solidFill>
              <a:schemeClr val="tx1"/>
            </a:solidFill>
          </a:ln>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目的　：</a:t>
            </a:r>
            <a:endPar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nSpc>
                <a:spcPts val="31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・職場の仲間と一体感を感じながら交流を深めよう！</a:t>
            </a:r>
            <a:endPar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nSpc>
                <a:spcPts val="31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・運動不足を解消し、健康増進しよう！</a:t>
            </a:r>
            <a:endPar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6" name="タイトル 2"/>
          <p:cNvSpPr txBox="1">
            <a:spLocks/>
          </p:cNvSpPr>
          <p:nvPr/>
        </p:nvSpPr>
        <p:spPr>
          <a:xfrm>
            <a:off x="248137" y="3576593"/>
            <a:ext cx="12635105" cy="955842"/>
          </a:xfrm>
          <a:prstGeom prst="rect">
            <a:avLst/>
          </a:prstGeom>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期間　：６月～１２月</a:t>
            </a:r>
            <a:endPar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nSpc>
                <a:spcPts val="9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　　　　　</a:t>
            </a:r>
            <a:r>
              <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rPr>
              <a:t>※</a:t>
            </a:r>
            <a:r>
              <a:rPr lang="ja-JP" altLang="en-US" sz="2000" b="0">
                <a:solidFill>
                  <a:schemeClr val="tx1"/>
                </a:solidFill>
                <a:effectLst/>
                <a:latin typeface="UD デジタル 教科書体 NK-B" panose="02020700000000000000" pitchFamily="18" charset="-128"/>
                <a:ea typeface="UD デジタル 教科書体 NK-B" panose="02020700000000000000" pitchFamily="18" charset="-128"/>
              </a:rPr>
              <a:t>ランニング</a:t>
            </a:r>
            <a:r>
              <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rPr>
              <a:t>/</a:t>
            </a:r>
            <a:r>
              <a:rPr lang="ja-JP" altLang="en-US" sz="2000" b="0">
                <a:solidFill>
                  <a:schemeClr val="tx1"/>
                </a:solidFill>
                <a:effectLst/>
                <a:latin typeface="UD デジタル 教科書体 NK-B" panose="02020700000000000000" pitchFamily="18" charset="-128"/>
                <a:ea typeface="UD デジタル 教科書体 NK-B" panose="02020700000000000000" pitchFamily="18" charset="-128"/>
              </a:rPr>
              <a:t>ウォーキング</a:t>
            </a:r>
            <a:r>
              <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rPr>
              <a:t>/</a:t>
            </a:r>
            <a:r>
              <a:rPr lang="ja-JP" altLang="en-US" sz="2000" b="0">
                <a:solidFill>
                  <a:schemeClr val="tx1"/>
                </a:solidFill>
                <a:effectLst/>
                <a:latin typeface="UD デジタル 教科書体 NK-B" panose="02020700000000000000" pitchFamily="18" charset="-128"/>
                <a:ea typeface="UD デジタル 教科書体 NK-B" panose="02020700000000000000" pitchFamily="18" charset="-128"/>
              </a:rPr>
              <a:t>交流イベント等のリアルイベント　＋　オンラインイベントを開催予定</a:t>
            </a:r>
            <a:endPar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7" name="タイトル 2"/>
          <p:cNvSpPr txBox="1">
            <a:spLocks/>
          </p:cNvSpPr>
          <p:nvPr/>
        </p:nvSpPr>
        <p:spPr>
          <a:xfrm>
            <a:off x="248137" y="4650022"/>
            <a:ext cx="11957539" cy="692071"/>
          </a:xfrm>
          <a:prstGeom prst="rect">
            <a:avLst/>
          </a:prstGeom>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対象　：品保で応募いただいた選手・マネの方＋幹事の方</a:t>
            </a:r>
            <a:r>
              <a:rPr lang="ja-JP" altLang="en-US" sz="2000" b="0">
                <a:solidFill>
                  <a:schemeClr val="tx1"/>
                </a:solidFill>
                <a:effectLst/>
                <a:latin typeface="UD デジタル 教科書体 NK-B" panose="02020700000000000000" pitchFamily="18" charset="-128"/>
                <a:ea typeface="UD デジタル 教科書体 NK-B" panose="02020700000000000000" pitchFamily="18" charset="-128"/>
              </a:rPr>
              <a:t>＋海外部外社外有志</a:t>
            </a:r>
            <a:endPar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11" name="タイトル 2">
            <a:extLst>
              <a:ext uri="{FF2B5EF4-FFF2-40B4-BE49-F238E27FC236}">
                <a16:creationId xmlns:a16="http://schemas.microsoft.com/office/drawing/2014/main" id="{2D787212-E098-4E05-AEFA-24EE5977A816}"/>
              </a:ext>
            </a:extLst>
          </p:cNvPr>
          <p:cNvSpPr txBox="1">
            <a:spLocks/>
          </p:cNvSpPr>
          <p:nvPr/>
        </p:nvSpPr>
        <p:spPr>
          <a:xfrm>
            <a:off x="248137" y="5459681"/>
            <a:ext cx="11957539" cy="1398319"/>
          </a:xfrm>
          <a:prstGeom prst="rect">
            <a:avLst/>
          </a:prstGeom>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20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活動内容　：リアルとオンライン併用（良いとこどり）で、練習会や</a:t>
            </a:r>
            <a:endPar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nSpc>
                <a:spcPts val="20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　　　　　　　　　 親睦の深まるイベントを実施する</a:t>
            </a:r>
            <a:endPar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nSpc>
                <a:spcPts val="2000"/>
              </a:lnSpc>
              <a:spcAft>
                <a:spcPts val="2400"/>
              </a:spcAft>
              <a:buNone/>
            </a:pPr>
            <a:r>
              <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rPr>
              <a:t>               </a:t>
            </a:r>
            <a:endPar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3" name="テキスト ボックス 2">
            <a:extLst>
              <a:ext uri="{FF2B5EF4-FFF2-40B4-BE49-F238E27FC236}">
                <a16:creationId xmlns:a16="http://schemas.microsoft.com/office/drawing/2014/main" id="{1457B210-E23A-7BB8-A976-CC44E106B2BE}"/>
              </a:ext>
            </a:extLst>
          </p:cNvPr>
          <p:cNvSpPr txBox="1"/>
          <p:nvPr/>
        </p:nvSpPr>
        <p:spPr>
          <a:xfrm>
            <a:off x="145142" y="123407"/>
            <a:ext cx="5918608" cy="584775"/>
          </a:xfrm>
          <a:prstGeom prst="rect">
            <a:avLst/>
          </a:prstGeom>
          <a:noFill/>
        </p:spPr>
        <p:txBody>
          <a:bodyPr wrap="non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a:t>
            </a:r>
            <a:r>
              <a:rPr lang="en-US" altLang="ja-JP" sz="3200" u="sng">
                <a:latin typeface="UD デジタル 教科書体 NK-B" panose="02020700000000000000" pitchFamily="18" charset="-128"/>
                <a:ea typeface="UD デジタル 教科書体 NK-B" panose="02020700000000000000" pitchFamily="18" charset="-128"/>
              </a:rPr>
              <a:t>24</a:t>
            </a:r>
            <a:r>
              <a:rPr lang="ja-JP" altLang="en-US" sz="3200" u="sng">
                <a:latin typeface="UD デジタル 教科書体 NK-B" panose="02020700000000000000" pitchFamily="18" charset="-128"/>
                <a:ea typeface="UD デジタル 教科書体 NK-B" panose="02020700000000000000" pitchFamily="18" charset="-128"/>
              </a:rPr>
              <a:t>年度品保部駅伝　活動概要</a:t>
            </a:r>
            <a:endParaRPr lang="en-US" altLang="ja-JP" sz="3200" u="sng">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461258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12192000" cy="523220"/>
          </a:xfrm>
          <a:prstGeom prst="rect">
            <a:avLst/>
          </a:prstGeom>
          <a:noFill/>
        </p:spPr>
        <p:txBody>
          <a:bodyPr wrap="square" rtlCol="0">
            <a:spAutoFit/>
          </a:bodyPr>
          <a:lstStyle/>
          <a:p>
            <a:pPr algn="ctr"/>
            <a:r>
              <a:rPr lang="ja-JP" altLang="en-US" sz="2800"/>
              <a:t>ランニングタイム計測用アプリ　事前ダウンロードのお願い</a:t>
            </a:r>
            <a:endParaRPr kumimoji="1" lang="ja-JP" altLang="en-US" sz="2800"/>
          </a:p>
        </p:txBody>
      </p:sp>
      <p:pic>
        <p:nvPicPr>
          <p:cNvPr id="7" name="Picture 2" descr="7a3c0234-1225-4744-b3f7-d3763e710798@jpnprd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324" y="4589552"/>
            <a:ext cx="1127267" cy="200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7"/>
          <p:cNvPicPr>
            <a:picLocks noChangeAspect="1"/>
          </p:cNvPicPr>
          <p:nvPr/>
        </p:nvPicPr>
        <p:blipFill>
          <a:blip r:embed="rId3"/>
          <a:stretch>
            <a:fillRect/>
          </a:stretch>
        </p:blipFill>
        <p:spPr>
          <a:xfrm>
            <a:off x="2000392" y="4512941"/>
            <a:ext cx="1757454" cy="2081644"/>
          </a:xfrm>
          <a:prstGeom prst="rect">
            <a:avLst/>
          </a:prstGeom>
          <a:ln>
            <a:solidFill>
              <a:schemeClr val="tx1"/>
            </a:solidFill>
          </a:ln>
        </p:spPr>
      </p:pic>
      <p:pic>
        <p:nvPicPr>
          <p:cNvPr id="10" name="図 9"/>
          <p:cNvPicPr>
            <a:picLocks noChangeAspect="1"/>
          </p:cNvPicPr>
          <p:nvPr/>
        </p:nvPicPr>
        <p:blipFill>
          <a:blip r:embed="rId4"/>
          <a:stretch>
            <a:fillRect/>
          </a:stretch>
        </p:blipFill>
        <p:spPr>
          <a:xfrm>
            <a:off x="4635500" y="4585676"/>
            <a:ext cx="927100" cy="2012783"/>
          </a:xfrm>
          <a:prstGeom prst="rect">
            <a:avLst/>
          </a:prstGeom>
          <a:ln>
            <a:solidFill>
              <a:schemeClr val="tx1"/>
            </a:solidFill>
          </a:ln>
        </p:spPr>
      </p:pic>
      <p:sp>
        <p:nvSpPr>
          <p:cNvPr id="11" name="テキスト ボックス 10"/>
          <p:cNvSpPr txBox="1"/>
          <p:nvPr/>
        </p:nvSpPr>
        <p:spPr>
          <a:xfrm>
            <a:off x="101600" y="523220"/>
            <a:ext cx="11988800" cy="3139321"/>
          </a:xfrm>
          <a:prstGeom prst="rect">
            <a:avLst/>
          </a:prstGeom>
          <a:noFill/>
          <a:ln>
            <a:noFill/>
          </a:ln>
        </p:spPr>
        <p:txBody>
          <a:bodyPr wrap="square" rtlCol="0">
            <a:spAutoFit/>
          </a:bodyPr>
          <a:lstStyle/>
          <a:p>
            <a:r>
              <a:rPr kumimoji="1" lang="ja-JP" altLang="en-US" b="1" u="sng"/>
              <a:t>概要・お願い　：</a:t>
            </a:r>
            <a:endParaRPr kumimoji="1" lang="en-US" altLang="ja-JP" b="1" u="sng"/>
          </a:p>
          <a:p>
            <a:r>
              <a:rPr kumimoji="1" lang="ja-JP" altLang="en-US"/>
              <a:t>オンラインで駅伝はランニングタイム計測アプリで測定した結果のスクショをエビデンスとして使用しております。（皆さん走る距離、コースがバラバラなので公平感がでるようにアプリでの計測結果を使用する）</a:t>
            </a:r>
            <a:endParaRPr lang="en-US" altLang="ja-JP"/>
          </a:p>
          <a:p>
            <a:r>
              <a:rPr kumimoji="1" lang="ja-JP" altLang="en-US" err="1"/>
              <a:t>ですので</a:t>
            </a:r>
            <a:r>
              <a:rPr kumimoji="1" lang="ja-JP" altLang="en-US" b="1">
                <a:solidFill>
                  <a:srgbClr val="FF0000"/>
                </a:solidFill>
              </a:rPr>
              <a:t>参加にあたり、事前にランニングアプリを何か一つスマホへダウンロードお願いします。</a:t>
            </a:r>
            <a:endParaRPr kumimoji="1" lang="en-US" altLang="ja-JP" b="1">
              <a:solidFill>
                <a:srgbClr val="FF0000"/>
              </a:solidFill>
            </a:endParaRPr>
          </a:p>
          <a:p>
            <a:endParaRPr lang="en-US" altLang="ja-JP"/>
          </a:p>
          <a:p>
            <a:r>
              <a:rPr lang="ja-JP" altLang="en-US" b="1" u="sng"/>
              <a:t>ランニングアプリについて　：</a:t>
            </a:r>
            <a:endParaRPr lang="en-US" altLang="ja-JP" b="1" u="sng"/>
          </a:p>
          <a:p>
            <a:r>
              <a:rPr lang="ja-JP" altLang="en-US"/>
              <a:t>自身が移動した距離やタイムが測れるアプリです。アプリを</a:t>
            </a:r>
            <a:r>
              <a:rPr lang="en-US" altLang="ja-JP"/>
              <a:t>DL</a:t>
            </a:r>
            <a:r>
              <a:rPr lang="ja-JP" altLang="en-US"/>
              <a:t>したスマホをもって走る事（ウェアラブル時計等があればそれでも可）で距離とタイムを測定でき、スマホ上で結果を参照できます。例えば下記のような（他にも沢山）色々なアプリがあります、どれも機能の大きな差はないのでお好きなものを</a:t>
            </a:r>
            <a:r>
              <a:rPr lang="en-US" altLang="ja-JP"/>
              <a:t>DL</a:t>
            </a:r>
            <a:r>
              <a:rPr lang="ja-JP" altLang="en-US"/>
              <a:t>下さい。次ページに</a:t>
            </a:r>
            <a:r>
              <a:rPr lang="en-US" altLang="ja-JP"/>
              <a:t>TATTA</a:t>
            </a:r>
            <a:r>
              <a:rPr lang="ja-JP" altLang="en-US"/>
              <a:t>のやり方を参考まで載せます。</a:t>
            </a:r>
            <a:endParaRPr lang="en-US" altLang="ja-JP"/>
          </a:p>
          <a:p>
            <a:endParaRPr kumimoji="1" lang="en-US" altLang="ja-JP"/>
          </a:p>
        </p:txBody>
      </p:sp>
      <p:sp>
        <p:nvSpPr>
          <p:cNvPr id="14" name="テキスト ボックス 13"/>
          <p:cNvSpPr txBox="1"/>
          <p:nvPr/>
        </p:nvSpPr>
        <p:spPr>
          <a:xfrm>
            <a:off x="187324" y="4220220"/>
            <a:ext cx="1498600" cy="369332"/>
          </a:xfrm>
          <a:prstGeom prst="rect">
            <a:avLst/>
          </a:prstGeom>
          <a:noFill/>
        </p:spPr>
        <p:txBody>
          <a:bodyPr wrap="square" rtlCol="0">
            <a:spAutoFit/>
          </a:bodyPr>
          <a:lstStyle/>
          <a:p>
            <a:r>
              <a:rPr kumimoji="1" lang="en-US" altLang="ja-JP"/>
              <a:t>TATTA</a:t>
            </a:r>
            <a:endParaRPr kumimoji="1" lang="ja-JP" altLang="en-US"/>
          </a:p>
        </p:txBody>
      </p:sp>
      <p:sp>
        <p:nvSpPr>
          <p:cNvPr id="15" name="テキスト ボックス 14"/>
          <p:cNvSpPr txBox="1"/>
          <p:nvPr/>
        </p:nvSpPr>
        <p:spPr>
          <a:xfrm>
            <a:off x="2371725" y="4162568"/>
            <a:ext cx="1498600" cy="369332"/>
          </a:xfrm>
          <a:prstGeom prst="rect">
            <a:avLst/>
          </a:prstGeom>
          <a:noFill/>
        </p:spPr>
        <p:txBody>
          <a:bodyPr wrap="square" rtlCol="0">
            <a:spAutoFit/>
          </a:bodyPr>
          <a:lstStyle/>
          <a:p>
            <a:r>
              <a:rPr kumimoji="1" lang="en-US" altLang="ja-JP" err="1"/>
              <a:t>Strava</a:t>
            </a:r>
            <a:endParaRPr kumimoji="1" lang="ja-JP" altLang="en-US"/>
          </a:p>
        </p:txBody>
      </p:sp>
      <p:sp>
        <p:nvSpPr>
          <p:cNvPr id="16" name="テキスト ボックス 15"/>
          <p:cNvSpPr txBox="1"/>
          <p:nvPr/>
        </p:nvSpPr>
        <p:spPr>
          <a:xfrm>
            <a:off x="4665755" y="4162568"/>
            <a:ext cx="1498600" cy="369332"/>
          </a:xfrm>
          <a:prstGeom prst="rect">
            <a:avLst/>
          </a:prstGeom>
          <a:noFill/>
        </p:spPr>
        <p:txBody>
          <a:bodyPr wrap="square" rtlCol="0">
            <a:spAutoFit/>
          </a:bodyPr>
          <a:lstStyle/>
          <a:p>
            <a:r>
              <a:rPr kumimoji="1" lang="en-US" altLang="ja-JP"/>
              <a:t>Nike</a:t>
            </a:r>
            <a:endParaRPr kumimoji="1" lang="ja-JP" altLang="en-US"/>
          </a:p>
        </p:txBody>
      </p:sp>
      <p:pic>
        <p:nvPicPr>
          <p:cNvPr id="17" name="図 16"/>
          <p:cNvPicPr>
            <a:picLocks noChangeAspect="1"/>
          </p:cNvPicPr>
          <p:nvPr/>
        </p:nvPicPr>
        <p:blipFill rotWithShape="1">
          <a:blip r:embed="rId5"/>
          <a:srcRect t="24980"/>
          <a:stretch/>
        </p:blipFill>
        <p:spPr>
          <a:xfrm>
            <a:off x="6321517" y="4585676"/>
            <a:ext cx="1514475" cy="2272324"/>
          </a:xfrm>
          <a:prstGeom prst="rect">
            <a:avLst/>
          </a:prstGeom>
          <a:ln>
            <a:solidFill>
              <a:schemeClr val="tx1"/>
            </a:solidFill>
          </a:ln>
        </p:spPr>
      </p:pic>
      <p:sp>
        <p:nvSpPr>
          <p:cNvPr id="18" name="テキスト ボックス 17"/>
          <p:cNvSpPr txBox="1"/>
          <p:nvPr/>
        </p:nvSpPr>
        <p:spPr>
          <a:xfrm>
            <a:off x="6507183" y="4210908"/>
            <a:ext cx="1143142" cy="369332"/>
          </a:xfrm>
          <a:prstGeom prst="rect">
            <a:avLst/>
          </a:prstGeom>
          <a:noFill/>
        </p:spPr>
        <p:txBody>
          <a:bodyPr wrap="square" rtlCol="0">
            <a:spAutoFit/>
          </a:bodyPr>
          <a:lstStyle/>
          <a:p>
            <a:r>
              <a:rPr kumimoji="1" lang="en-US" altLang="ja-JP"/>
              <a:t>Adidas</a:t>
            </a:r>
            <a:endParaRPr kumimoji="1" lang="ja-JP" altLang="en-US"/>
          </a:p>
        </p:txBody>
      </p:sp>
      <p:sp>
        <p:nvSpPr>
          <p:cNvPr id="19" name="テキスト ボックス 18"/>
          <p:cNvSpPr txBox="1"/>
          <p:nvPr/>
        </p:nvSpPr>
        <p:spPr>
          <a:xfrm>
            <a:off x="36887" y="3768309"/>
            <a:ext cx="2334838" cy="369332"/>
          </a:xfrm>
          <a:prstGeom prst="rect">
            <a:avLst/>
          </a:prstGeom>
          <a:noFill/>
        </p:spPr>
        <p:txBody>
          <a:bodyPr wrap="square" rtlCol="0">
            <a:spAutoFit/>
          </a:bodyPr>
          <a:lstStyle/>
          <a:p>
            <a:r>
              <a:rPr kumimoji="1" lang="ja-JP" altLang="en-US" u="sng"/>
              <a:t>アプリの例）</a:t>
            </a:r>
          </a:p>
        </p:txBody>
      </p:sp>
      <p:sp>
        <p:nvSpPr>
          <p:cNvPr id="13" name="テキスト ボックス 12"/>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20" name="テキスト ボックス 19"/>
          <p:cNvSpPr txBox="1"/>
          <p:nvPr/>
        </p:nvSpPr>
        <p:spPr>
          <a:xfrm>
            <a:off x="12370777" y="712178"/>
            <a:ext cx="1245635" cy="369332"/>
          </a:xfrm>
          <a:prstGeom prst="rect">
            <a:avLst/>
          </a:prstGeom>
          <a:noFill/>
        </p:spPr>
        <p:txBody>
          <a:bodyPr wrap="square" rtlCol="0">
            <a:spAutoFit/>
          </a:bodyPr>
          <a:lstStyle/>
          <a:p>
            <a:r>
              <a:rPr kumimoji="1" lang="ja-JP" altLang="en-US"/>
              <a:t>３０秒</a:t>
            </a:r>
            <a:endParaRPr kumimoji="1" lang="en-US" altLang="ja-JP"/>
          </a:p>
        </p:txBody>
      </p:sp>
    </p:spTree>
    <p:extLst>
      <p:ext uri="{BB962C8B-B14F-4D97-AF65-F5344CB8AC3E}">
        <p14:creationId xmlns:p14="http://schemas.microsoft.com/office/powerpoint/2010/main" val="3435383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83527" y="2978727"/>
            <a:ext cx="6123709" cy="584775"/>
          </a:xfrm>
          <a:prstGeom prst="rect">
            <a:avLst/>
          </a:prstGeom>
          <a:noFill/>
        </p:spPr>
        <p:txBody>
          <a:bodyPr wrap="square" rtlCol="0">
            <a:spAutoFit/>
          </a:bodyPr>
          <a:lstStyle/>
          <a:p>
            <a:r>
              <a:rPr lang="ja-JP" altLang="en-US" sz="3200"/>
              <a:t>アプリ</a:t>
            </a:r>
            <a:r>
              <a:rPr lang="en-US" altLang="ja-JP" sz="3200"/>
              <a:t>DL</a:t>
            </a:r>
            <a:r>
              <a:rPr lang="ja-JP" altLang="en-US" sz="3200"/>
              <a:t>の例（</a:t>
            </a:r>
            <a:r>
              <a:rPr lang="en-US" altLang="ja-JP" sz="3200"/>
              <a:t>TATTA</a:t>
            </a:r>
            <a:r>
              <a:rPr lang="ja-JP" altLang="en-US" sz="3200"/>
              <a:t>の場合）</a:t>
            </a:r>
            <a:endParaRPr kumimoji="1" lang="ja-JP" altLang="en-US" sz="3200"/>
          </a:p>
        </p:txBody>
      </p:sp>
      <p:sp>
        <p:nvSpPr>
          <p:cNvPr id="3" name="テキスト ボックス 2"/>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5" name="テキスト ボックス 4"/>
          <p:cNvSpPr txBox="1"/>
          <p:nvPr/>
        </p:nvSpPr>
        <p:spPr>
          <a:xfrm>
            <a:off x="12370777" y="712178"/>
            <a:ext cx="1245635" cy="923330"/>
          </a:xfrm>
          <a:prstGeom prst="rect">
            <a:avLst/>
          </a:prstGeom>
          <a:noFill/>
        </p:spPr>
        <p:txBody>
          <a:bodyPr wrap="square" rtlCol="0">
            <a:spAutoFit/>
          </a:bodyPr>
          <a:lstStyle/>
          <a:p>
            <a:r>
              <a:rPr kumimoji="1" lang="ja-JP" altLang="en-US"/>
              <a:t>ハショリ（見ておいて）</a:t>
            </a:r>
            <a:endParaRPr kumimoji="1" lang="en-US" altLang="ja-JP"/>
          </a:p>
        </p:txBody>
      </p:sp>
    </p:spTree>
    <p:extLst>
      <p:ext uri="{BB962C8B-B14F-4D97-AF65-F5344CB8AC3E}">
        <p14:creationId xmlns:p14="http://schemas.microsoft.com/office/powerpoint/2010/main" val="3120480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ef622c1-2c96-4a3e-a9c4-0c0fec9f29c6@jpnprd0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5427"/>
          <a:stretch/>
        </p:blipFill>
        <p:spPr bwMode="auto">
          <a:xfrm>
            <a:off x="917720" y="2038350"/>
            <a:ext cx="3068492" cy="3524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917720" y="1115020"/>
            <a:ext cx="3068492" cy="923330"/>
          </a:xfrm>
          <a:prstGeom prst="rect">
            <a:avLst/>
          </a:prstGeom>
          <a:noFill/>
        </p:spPr>
        <p:txBody>
          <a:bodyPr wrap="square" rtlCol="0">
            <a:spAutoFit/>
          </a:bodyPr>
          <a:lstStyle/>
          <a:p>
            <a:r>
              <a:rPr kumimoji="1" lang="en-US" altLang="ja-JP"/>
              <a:t>iPhone </a:t>
            </a:r>
            <a:r>
              <a:rPr kumimoji="1" lang="ja-JP" altLang="en-US"/>
              <a:t>アプリストアで検索した</a:t>
            </a:r>
            <a:r>
              <a:rPr lang="ja-JP" altLang="en-US"/>
              <a:t>場合ではこんな感じででてきます。</a:t>
            </a:r>
            <a:endParaRPr kumimoji="1" lang="ja-JP" altLang="en-US"/>
          </a:p>
        </p:txBody>
      </p:sp>
      <p:sp>
        <p:nvSpPr>
          <p:cNvPr id="6" name="テキスト ボックス 5"/>
          <p:cNvSpPr txBox="1"/>
          <p:nvPr/>
        </p:nvSpPr>
        <p:spPr>
          <a:xfrm>
            <a:off x="1355870" y="5820370"/>
            <a:ext cx="3068492" cy="369332"/>
          </a:xfrm>
          <a:prstGeom prst="rect">
            <a:avLst/>
          </a:prstGeom>
          <a:noFill/>
        </p:spPr>
        <p:txBody>
          <a:bodyPr wrap="square" rtlCol="0">
            <a:spAutoFit/>
          </a:bodyPr>
          <a:lstStyle/>
          <a:p>
            <a:r>
              <a:rPr kumimoji="1" lang="en-US" altLang="ja-JP"/>
              <a:t>Download</a:t>
            </a:r>
            <a:r>
              <a:rPr kumimoji="1" lang="ja-JP" altLang="en-US"/>
              <a:t>無料です</a:t>
            </a:r>
          </a:p>
        </p:txBody>
      </p:sp>
      <p:sp>
        <p:nvSpPr>
          <p:cNvPr id="7" name="テキスト ボックス 6"/>
          <p:cNvSpPr txBox="1"/>
          <p:nvPr/>
        </p:nvSpPr>
        <p:spPr>
          <a:xfrm>
            <a:off x="4270520" y="0"/>
            <a:ext cx="4149580" cy="584775"/>
          </a:xfrm>
          <a:prstGeom prst="rect">
            <a:avLst/>
          </a:prstGeom>
          <a:noFill/>
        </p:spPr>
        <p:txBody>
          <a:bodyPr wrap="square" rtlCol="0">
            <a:spAutoFit/>
          </a:bodyPr>
          <a:lstStyle/>
          <a:p>
            <a:r>
              <a:rPr kumimoji="1" lang="en-US" altLang="ja-JP" sz="3200"/>
              <a:t>TATTA</a:t>
            </a:r>
            <a:r>
              <a:rPr kumimoji="1" lang="ja-JP" altLang="en-US" sz="3200"/>
              <a:t>について</a:t>
            </a:r>
          </a:p>
        </p:txBody>
      </p:sp>
      <p:sp>
        <p:nvSpPr>
          <p:cNvPr id="9" name="テキスト ボックス 8"/>
          <p:cNvSpPr txBox="1"/>
          <p:nvPr/>
        </p:nvSpPr>
        <p:spPr>
          <a:xfrm>
            <a:off x="4781550" y="2646997"/>
            <a:ext cx="7124700" cy="3693319"/>
          </a:xfrm>
          <a:prstGeom prst="rect">
            <a:avLst/>
          </a:prstGeom>
          <a:noFill/>
        </p:spPr>
        <p:txBody>
          <a:bodyPr wrap="square" rtlCol="0">
            <a:spAutoFit/>
          </a:bodyPr>
          <a:lstStyle/>
          <a:p>
            <a:r>
              <a:rPr kumimoji="1" lang="en-US" altLang="ja-JP"/>
              <a:t>Download</a:t>
            </a:r>
            <a:r>
              <a:rPr kumimoji="1" lang="ja-JP" altLang="en-US"/>
              <a:t>後は起動して下記設定</a:t>
            </a:r>
            <a:endParaRPr kumimoji="1" lang="en-US" altLang="ja-JP"/>
          </a:p>
          <a:p>
            <a:endParaRPr kumimoji="1" lang="en-US" altLang="ja-JP"/>
          </a:p>
          <a:p>
            <a:r>
              <a:rPr lang="ja-JP" altLang="en-US"/>
              <a:t>・位置情報　⇒　</a:t>
            </a:r>
            <a:r>
              <a:rPr lang="en-US" altLang="ja-JP"/>
              <a:t>『</a:t>
            </a:r>
            <a:r>
              <a:rPr lang="ja-JP" altLang="en-US"/>
              <a:t>許可</a:t>
            </a:r>
            <a:r>
              <a:rPr lang="en-US" altLang="ja-JP"/>
              <a:t>』</a:t>
            </a:r>
            <a:r>
              <a:rPr lang="ja-JP" altLang="en-US"/>
              <a:t>もしくは</a:t>
            </a:r>
            <a:r>
              <a:rPr lang="en-US" altLang="ja-JP"/>
              <a:t>『APP</a:t>
            </a:r>
            <a:r>
              <a:rPr lang="ja-JP" altLang="en-US"/>
              <a:t>使用中は許可</a:t>
            </a:r>
            <a:r>
              <a:rPr lang="en-US" altLang="ja-JP"/>
              <a:t>』</a:t>
            </a:r>
            <a:r>
              <a:rPr lang="ja-JP" altLang="en-US"/>
              <a:t>に設定</a:t>
            </a:r>
            <a:endParaRPr lang="en-US" altLang="ja-JP"/>
          </a:p>
          <a:p>
            <a:endParaRPr kumimoji="1" lang="en-US" altLang="ja-JP"/>
          </a:p>
          <a:p>
            <a:r>
              <a:rPr kumimoji="1" lang="ja-JP" altLang="en-US"/>
              <a:t>・</a:t>
            </a:r>
            <a:r>
              <a:rPr kumimoji="1" lang="en-US" altLang="ja-JP"/>
              <a:t>RUNNET</a:t>
            </a:r>
            <a:r>
              <a:rPr kumimoji="1" lang="ja-JP" altLang="en-US"/>
              <a:t>との連携　⇒　もし</a:t>
            </a:r>
            <a:r>
              <a:rPr kumimoji="1" lang="en-US" altLang="ja-JP"/>
              <a:t>RUNNET</a:t>
            </a:r>
            <a:r>
              <a:rPr kumimoji="1" lang="ja-JP" altLang="en-US"/>
              <a:t>登録されていれば</a:t>
            </a:r>
            <a:r>
              <a:rPr kumimoji="1" lang="en-US" altLang="ja-JP"/>
              <a:t>ID</a:t>
            </a:r>
            <a:r>
              <a:rPr kumimoji="1" lang="ja-JP" altLang="en-US"/>
              <a:t>とパスを入力すると各種大会が表示されます（連携しなくても勿論使えます）</a:t>
            </a:r>
            <a:endParaRPr kumimoji="1" lang="en-US" altLang="ja-JP"/>
          </a:p>
          <a:p>
            <a:endParaRPr lang="en-US" altLang="ja-JP"/>
          </a:p>
          <a:p>
            <a:r>
              <a:rPr lang="ja-JP" altLang="en-US"/>
              <a:t>・スマートウォッチとの連携　⇒　もしお持ちならスマートウォッチと連携してスマホ持たずとも計測が可能です。</a:t>
            </a:r>
            <a:endParaRPr lang="en-US" altLang="ja-JP"/>
          </a:p>
          <a:p>
            <a:endParaRPr lang="en-US" altLang="ja-JP"/>
          </a:p>
          <a:p>
            <a:r>
              <a:rPr lang="ja-JP" altLang="en-US"/>
              <a:t>・プロフィール　⇒　年齢や居住地等入力</a:t>
            </a:r>
            <a:endParaRPr lang="en-US" altLang="ja-JP"/>
          </a:p>
          <a:p>
            <a:endParaRPr kumimoji="1" lang="ja-JP" altLang="en-US"/>
          </a:p>
        </p:txBody>
      </p:sp>
      <p:sp>
        <p:nvSpPr>
          <p:cNvPr id="11" name="テキスト ボックス 10"/>
          <p:cNvSpPr txBox="1"/>
          <p:nvPr/>
        </p:nvSpPr>
        <p:spPr>
          <a:xfrm>
            <a:off x="12501327" y="2248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2" name="テキスト ボックス 11"/>
          <p:cNvSpPr txBox="1"/>
          <p:nvPr/>
        </p:nvSpPr>
        <p:spPr>
          <a:xfrm>
            <a:off x="12523177" y="864578"/>
            <a:ext cx="1245635" cy="923330"/>
          </a:xfrm>
          <a:prstGeom prst="rect">
            <a:avLst/>
          </a:prstGeom>
          <a:noFill/>
        </p:spPr>
        <p:txBody>
          <a:bodyPr wrap="square" rtlCol="0">
            <a:spAutoFit/>
          </a:bodyPr>
          <a:lstStyle/>
          <a:p>
            <a:r>
              <a:rPr kumimoji="1" lang="ja-JP" altLang="en-US"/>
              <a:t>ハショリ（見ておいて）</a:t>
            </a:r>
            <a:endParaRPr kumimoji="1" lang="en-US" altLang="ja-JP"/>
          </a:p>
        </p:txBody>
      </p:sp>
    </p:spTree>
    <p:extLst>
      <p:ext uri="{BB962C8B-B14F-4D97-AF65-F5344CB8AC3E}">
        <p14:creationId xmlns:p14="http://schemas.microsoft.com/office/powerpoint/2010/main" val="1925365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stretch>
            <a:fillRect/>
          </a:stretch>
        </p:blipFill>
        <p:spPr>
          <a:xfrm>
            <a:off x="804660" y="1192714"/>
            <a:ext cx="2533650" cy="4514850"/>
          </a:xfrm>
          <a:prstGeom prst="rect">
            <a:avLst/>
          </a:prstGeom>
        </p:spPr>
      </p:pic>
      <p:sp>
        <p:nvSpPr>
          <p:cNvPr id="4" name="テキスト ボックス 3"/>
          <p:cNvSpPr txBox="1"/>
          <p:nvPr/>
        </p:nvSpPr>
        <p:spPr>
          <a:xfrm>
            <a:off x="2495550" y="0"/>
            <a:ext cx="8477250" cy="584775"/>
          </a:xfrm>
          <a:prstGeom prst="rect">
            <a:avLst/>
          </a:prstGeom>
          <a:noFill/>
        </p:spPr>
        <p:txBody>
          <a:bodyPr wrap="square" rtlCol="0">
            <a:spAutoFit/>
          </a:bodyPr>
          <a:lstStyle/>
          <a:p>
            <a:r>
              <a:rPr kumimoji="1" lang="en-US" altLang="ja-JP" sz="3200"/>
              <a:t>TATTA</a:t>
            </a:r>
            <a:r>
              <a:rPr kumimoji="1" lang="ja-JP" altLang="en-US" sz="3200" err="1"/>
              <a:t>での</a:t>
            </a:r>
            <a:r>
              <a:rPr kumimoji="1" lang="ja-JP" altLang="en-US" sz="3200"/>
              <a:t>ランニング距離計測</a:t>
            </a:r>
          </a:p>
        </p:txBody>
      </p:sp>
      <p:pic>
        <p:nvPicPr>
          <p:cNvPr id="2050" name="Picture 2" descr="c88ed8a3-177e-4e8e-813e-2816d783addf@jpnprd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9709" y="1270575"/>
            <a:ext cx="2445188" cy="434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正方形/長方形 4"/>
          <p:cNvSpPr/>
          <p:nvPr/>
        </p:nvSpPr>
        <p:spPr>
          <a:xfrm>
            <a:off x="5474657" y="3810000"/>
            <a:ext cx="1295400" cy="952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773022" y="5574505"/>
            <a:ext cx="4698562" cy="646331"/>
          </a:xfrm>
          <a:prstGeom prst="rect">
            <a:avLst/>
          </a:prstGeom>
          <a:noFill/>
        </p:spPr>
        <p:txBody>
          <a:bodyPr wrap="square" rtlCol="0">
            <a:spAutoFit/>
          </a:bodyPr>
          <a:lstStyle/>
          <a:p>
            <a:r>
              <a:rPr kumimoji="1" lang="ja-JP" altLang="en-US" b="1">
                <a:solidFill>
                  <a:srgbClr val="FF0000"/>
                </a:solidFill>
              </a:rPr>
              <a:t>スタートボタンを押すと計測開始</a:t>
            </a:r>
            <a:endParaRPr kumimoji="1" lang="en-US" altLang="ja-JP" b="1">
              <a:solidFill>
                <a:srgbClr val="FF0000"/>
              </a:solidFill>
            </a:endParaRPr>
          </a:p>
          <a:p>
            <a:r>
              <a:rPr lang="ja-JP" altLang="en-US" b="1">
                <a:solidFill>
                  <a:srgbClr val="FF0000"/>
                </a:solidFill>
              </a:rPr>
              <a:t>そのままスマホもってランニング下さい</a:t>
            </a:r>
            <a:endParaRPr kumimoji="1" lang="ja-JP" altLang="en-US" b="1">
              <a:solidFill>
                <a:srgbClr val="FF0000"/>
              </a:solidFill>
            </a:endParaRPr>
          </a:p>
        </p:txBody>
      </p:sp>
      <p:sp>
        <p:nvSpPr>
          <p:cNvPr id="9" name="正方形/長方形 8"/>
          <p:cNvSpPr/>
          <p:nvPr/>
        </p:nvSpPr>
        <p:spPr>
          <a:xfrm>
            <a:off x="1847301" y="5199638"/>
            <a:ext cx="501980" cy="400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0" y="5658207"/>
            <a:ext cx="4698562" cy="646331"/>
          </a:xfrm>
          <a:prstGeom prst="rect">
            <a:avLst/>
          </a:prstGeom>
          <a:noFill/>
        </p:spPr>
        <p:txBody>
          <a:bodyPr wrap="square" rtlCol="0">
            <a:spAutoFit/>
          </a:bodyPr>
          <a:lstStyle/>
          <a:p>
            <a:r>
              <a:rPr kumimoji="1" lang="ja-JP" altLang="en-US" b="1">
                <a:solidFill>
                  <a:srgbClr val="FF0000"/>
                </a:solidFill>
              </a:rPr>
              <a:t>スタートボタンを押すと計測する</a:t>
            </a:r>
            <a:endParaRPr kumimoji="1" lang="en-US" altLang="ja-JP" b="1">
              <a:solidFill>
                <a:srgbClr val="FF0000"/>
              </a:solidFill>
            </a:endParaRPr>
          </a:p>
          <a:p>
            <a:r>
              <a:rPr lang="ja-JP" altLang="en-US" b="1">
                <a:solidFill>
                  <a:srgbClr val="FF0000"/>
                </a:solidFill>
              </a:rPr>
              <a:t>画面へうつります</a:t>
            </a:r>
            <a:endParaRPr kumimoji="1" lang="ja-JP" altLang="en-US" b="1">
              <a:solidFill>
                <a:srgbClr val="FF0000"/>
              </a:solidFill>
            </a:endParaRPr>
          </a:p>
        </p:txBody>
      </p:sp>
      <p:sp>
        <p:nvSpPr>
          <p:cNvPr id="6" name="右矢印 5"/>
          <p:cNvSpPr/>
          <p:nvPr/>
        </p:nvSpPr>
        <p:spPr>
          <a:xfrm>
            <a:off x="3604309" y="2893903"/>
            <a:ext cx="1006337" cy="1695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2" name="Picture 4" descr="5d9b46a9-6f15-44c7-a85c-62887449f2bc@jpnprd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5766" y="1315818"/>
            <a:ext cx="238303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正方形/長方形 12"/>
          <p:cNvSpPr/>
          <p:nvPr/>
        </p:nvSpPr>
        <p:spPr>
          <a:xfrm>
            <a:off x="9759583" y="3741628"/>
            <a:ext cx="1295400" cy="952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7873523" y="3067050"/>
            <a:ext cx="1006337" cy="1695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9249520" y="5650048"/>
            <a:ext cx="4698562" cy="646331"/>
          </a:xfrm>
          <a:prstGeom prst="rect">
            <a:avLst/>
          </a:prstGeom>
          <a:noFill/>
        </p:spPr>
        <p:txBody>
          <a:bodyPr wrap="square" rtlCol="0">
            <a:spAutoFit/>
          </a:bodyPr>
          <a:lstStyle/>
          <a:p>
            <a:r>
              <a:rPr kumimoji="1" lang="ja-JP" altLang="en-US" b="1">
                <a:solidFill>
                  <a:srgbClr val="FF0000"/>
                </a:solidFill>
              </a:rPr>
              <a:t>ランニング終了後</a:t>
            </a:r>
            <a:endParaRPr kumimoji="1" lang="en-US" altLang="ja-JP" b="1">
              <a:solidFill>
                <a:srgbClr val="FF0000"/>
              </a:solidFill>
            </a:endParaRPr>
          </a:p>
          <a:p>
            <a:r>
              <a:rPr lang="ja-JP" altLang="en-US" b="1">
                <a:solidFill>
                  <a:srgbClr val="FF0000"/>
                </a:solidFill>
              </a:rPr>
              <a:t>■ボタンを押すと計測終了</a:t>
            </a:r>
            <a:endParaRPr kumimoji="1" lang="ja-JP" altLang="en-US" b="1">
              <a:solidFill>
                <a:srgbClr val="FF0000"/>
              </a:solidFill>
            </a:endParaRPr>
          </a:p>
        </p:txBody>
      </p:sp>
      <p:sp>
        <p:nvSpPr>
          <p:cNvPr id="19" name="テキスト ボックス 18"/>
          <p:cNvSpPr txBox="1"/>
          <p:nvPr/>
        </p:nvSpPr>
        <p:spPr>
          <a:xfrm>
            <a:off x="12501327" y="2248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20" name="テキスト ボックス 19"/>
          <p:cNvSpPr txBox="1"/>
          <p:nvPr/>
        </p:nvSpPr>
        <p:spPr>
          <a:xfrm>
            <a:off x="12523177" y="864578"/>
            <a:ext cx="1245635" cy="923330"/>
          </a:xfrm>
          <a:prstGeom prst="rect">
            <a:avLst/>
          </a:prstGeom>
          <a:noFill/>
        </p:spPr>
        <p:txBody>
          <a:bodyPr wrap="square" rtlCol="0">
            <a:spAutoFit/>
          </a:bodyPr>
          <a:lstStyle/>
          <a:p>
            <a:r>
              <a:rPr kumimoji="1" lang="ja-JP" altLang="en-US"/>
              <a:t>ハショリ（見ておいて）</a:t>
            </a:r>
            <a:endParaRPr kumimoji="1" lang="en-US" altLang="ja-JP"/>
          </a:p>
        </p:txBody>
      </p:sp>
    </p:spTree>
    <p:extLst>
      <p:ext uri="{BB962C8B-B14F-4D97-AF65-F5344CB8AC3E}">
        <p14:creationId xmlns:p14="http://schemas.microsoft.com/office/powerpoint/2010/main" val="2267912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495550" y="0"/>
            <a:ext cx="8477250" cy="584775"/>
          </a:xfrm>
          <a:prstGeom prst="rect">
            <a:avLst/>
          </a:prstGeom>
          <a:noFill/>
        </p:spPr>
        <p:txBody>
          <a:bodyPr wrap="square" rtlCol="0">
            <a:spAutoFit/>
          </a:bodyPr>
          <a:lstStyle/>
          <a:p>
            <a:r>
              <a:rPr kumimoji="1" lang="en-US" altLang="ja-JP" sz="3200"/>
              <a:t>TATTA</a:t>
            </a:r>
            <a:r>
              <a:rPr kumimoji="1" lang="ja-JP" altLang="en-US" sz="3200"/>
              <a:t>で距離タイム計測結果の見方</a:t>
            </a:r>
          </a:p>
        </p:txBody>
      </p:sp>
      <p:pic>
        <p:nvPicPr>
          <p:cNvPr id="3074" name="Picture 2" descr="7a3c0234-1225-4744-b3f7-d3763e710798@jpnprd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25" y="1123949"/>
            <a:ext cx="2907838"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p:nvSpPr>
        <p:spPr>
          <a:xfrm>
            <a:off x="146269" y="754617"/>
            <a:ext cx="4698562" cy="369332"/>
          </a:xfrm>
          <a:prstGeom prst="rect">
            <a:avLst/>
          </a:prstGeom>
          <a:noFill/>
        </p:spPr>
        <p:txBody>
          <a:bodyPr wrap="square" rtlCol="0">
            <a:spAutoFit/>
          </a:bodyPr>
          <a:lstStyle/>
          <a:p>
            <a:r>
              <a:rPr kumimoji="1" lang="ja-JP" altLang="en-US" b="1">
                <a:solidFill>
                  <a:srgbClr val="FF0000"/>
                </a:solidFill>
              </a:rPr>
              <a:t>このようにランニング結果が表示されます</a:t>
            </a:r>
          </a:p>
        </p:txBody>
      </p:sp>
      <p:sp>
        <p:nvSpPr>
          <p:cNvPr id="7" name="テキスト ボックス 6"/>
          <p:cNvSpPr txBox="1"/>
          <p:nvPr/>
        </p:nvSpPr>
        <p:spPr>
          <a:xfrm>
            <a:off x="3502488" y="3155988"/>
            <a:ext cx="996731" cy="369332"/>
          </a:xfrm>
          <a:prstGeom prst="rect">
            <a:avLst/>
          </a:prstGeom>
          <a:noFill/>
        </p:spPr>
        <p:txBody>
          <a:bodyPr wrap="square" rtlCol="0">
            <a:spAutoFit/>
          </a:bodyPr>
          <a:lstStyle/>
          <a:p>
            <a:r>
              <a:rPr kumimoji="1" lang="ja-JP" altLang="en-US" b="1">
                <a:solidFill>
                  <a:srgbClr val="FF0000"/>
                </a:solidFill>
              </a:rPr>
              <a:t>距離</a:t>
            </a:r>
          </a:p>
        </p:txBody>
      </p:sp>
      <p:sp>
        <p:nvSpPr>
          <p:cNvPr id="8" name="テキスト ボックス 7"/>
          <p:cNvSpPr txBox="1"/>
          <p:nvPr/>
        </p:nvSpPr>
        <p:spPr>
          <a:xfrm>
            <a:off x="1935954" y="2886192"/>
            <a:ext cx="996731" cy="369332"/>
          </a:xfrm>
          <a:prstGeom prst="rect">
            <a:avLst/>
          </a:prstGeom>
          <a:noFill/>
        </p:spPr>
        <p:txBody>
          <a:bodyPr wrap="square" rtlCol="0">
            <a:spAutoFit/>
          </a:bodyPr>
          <a:lstStyle/>
          <a:p>
            <a:r>
              <a:rPr kumimoji="1" lang="ja-JP" altLang="en-US" b="1">
                <a:solidFill>
                  <a:srgbClr val="FF0000"/>
                </a:solidFill>
              </a:rPr>
              <a:t>タイム</a:t>
            </a:r>
          </a:p>
        </p:txBody>
      </p:sp>
      <p:sp>
        <p:nvSpPr>
          <p:cNvPr id="9" name="テキスト ボックス 8"/>
          <p:cNvSpPr txBox="1"/>
          <p:nvPr/>
        </p:nvSpPr>
        <p:spPr>
          <a:xfrm>
            <a:off x="863720" y="4105392"/>
            <a:ext cx="996731" cy="369332"/>
          </a:xfrm>
          <a:prstGeom prst="rect">
            <a:avLst/>
          </a:prstGeom>
          <a:noFill/>
        </p:spPr>
        <p:txBody>
          <a:bodyPr wrap="square" rtlCol="0">
            <a:spAutoFit/>
          </a:bodyPr>
          <a:lstStyle/>
          <a:p>
            <a:r>
              <a:rPr lang="ja-JP" altLang="en-US" b="1">
                <a:solidFill>
                  <a:srgbClr val="FF0000"/>
                </a:solidFill>
              </a:rPr>
              <a:t>ペース</a:t>
            </a:r>
            <a:endParaRPr kumimoji="1" lang="ja-JP" altLang="en-US" b="1">
              <a:solidFill>
                <a:srgbClr val="FF0000"/>
              </a:solidFill>
            </a:endParaRPr>
          </a:p>
        </p:txBody>
      </p:sp>
      <p:sp>
        <p:nvSpPr>
          <p:cNvPr id="10" name="テキスト ボックス 9"/>
          <p:cNvSpPr txBox="1"/>
          <p:nvPr/>
        </p:nvSpPr>
        <p:spPr>
          <a:xfrm>
            <a:off x="3347022" y="3930368"/>
            <a:ext cx="2653728" cy="369332"/>
          </a:xfrm>
          <a:prstGeom prst="rect">
            <a:avLst/>
          </a:prstGeom>
          <a:noFill/>
        </p:spPr>
        <p:txBody>
          <a:bodyPr wrap="square" rtlCol="0">
            <a:spAutoFit/>
          </a:bodyPr>
          <a:lstStyle/>
          <a:p>
            <a:r>
              <a:rPr kumimoji="1" lang="ja-JP" altLang="en-US" b="1">
                <a:solidFill>
                  <a:srgbClr val="FF0000"/>
                </a:solidFill>
              </a:rPr>
              <a:t>登った距離（標高差）</a:t>
            </a:r>
          </a:p>
        </p:txBody>
      </p:sp>
      <p:sp>
        <p:nvSpPr>
          <p:cNvPr id="11" name="テキスト ボックス 10"/>
          <p:cNvSpPr txBox="1"/>
          <p:nvPr/>
        </p:nvSpPr>
        <p:spPr>
          <a:xfrm>
            <a:off x="3347022" y="4601284"/>
            <a:ext cx="2653728" cy="369332"/>
          </a:xfrm>
          <a:prstGeom prst="rect">
            <a:avLst/>
          </a:prstGeom>
          <a:noFill/>
        </p:spPr>
        <p:txBody>
          <a:bodyPr wrap="square" rtlCol="0">
            <a:spAutoFit/>
          </a:bodyPr>
          <a:lstStyle/>
          <a:p>
            <a:r>
              <a:rPr kumimoji="1" lang="ja-JP" altLang="en-US" b="1">
                <a:solidFill>
                  <a:srgbClr val="FF0000"/>
                </a:solidFill>
              </a:rPr>
              <a:t>下った距離（標高差）</a:t>
            </a:r>
          </a:p>
        </p:txBody>
      </p:sp>
      <p:sp>
        <p:nvSpPr>
          <p:cNvPr id="12" name="テキスト ボックス 11"/>
          <p:cNvSpPr txBox="1"/>
          <p:nvPr/>
        </p:nvSpPr>
        <p:spPr>
          <a:xfrm>
            <a:off x="6922873" y="2131364"/>
            <a:ext cx="4698562" cy="2031325"/>
          </a:xfrm>
          <a:prstGeom prst="rect">
            <a:avLst/>
          </a:prstGeom>
          <a:noFill/>
        </p:spPr>
        <p:txBody>
          <a:bodyPr wrap="square" rtlCol="0">
            <a:spAutoFit/>
          </a:bodyPr>
          <a:lstStyle/>
          <a:p>
            <a:r>
              <a:rPr kumimoji="1" lang="ja-JP" altLang="en-US" b="1">
                <a:solidFill>
                  <a:srgbClr val="FF0000"/>
                </a:solidFill>
              </a:rPr>
              <a:t>結果を報告いただく際は</a:t>
            </a:r>
            <a:endParaRPr lang="en-US" altLang="ja-JP" b="1">
              <a:solidFill>
                <a:srgbClr val="FF0000"/>
              </a:solidFill>
            </a:endParaRPr>
          </a:p>
          <a:p>
            <a:r>
              <a:rPr kumimoji="1" lang="ja-JP" altLang="en-US" b="1">
                <a:solidFill>
                  <a:srgbClr val="FF0000"/>
                </a:solidFill>
              </a:rPr>
              <a:t>この画面をスクショして</a:t>
            </a:r>
            <a:endParaRPr kumimoji="1" lang="en-US" altLang="ja-JP" b="1">
              <a:solidFill>
                <a:srgbClr val="FF0000"/>
              </a:solidFill>
            </a:endParaRPr>
          </a:p>
          <a:p>
            <a:r>
              <a:rPr lang="en-US" altLang="ja-JP" b="1">
                <a:solidFill>
                  <a:srgbClr val="FF0000"/>
                </a:solidFill>
              </a:rPr>
              <a:t>Band</a:t>
            </a:r>
            <a:r>
              <a:rPr lang="ja-JP" altLang="en-US" b="1">
                <a:solidFill>
                  <a:srgbClr val="FF0000"/>
                </a:solidFill>
              </a:rPr>
              <a:t>へ投稿をお願いします。</a:t>
            </a:r>
            <a:endParaRPr lang="en-US" altLang="ja-JP" b="1">
              <a:solidFill>
                <a:srgbClr val="FF0000"/>
              </a:solidFill>
            </a:endParaRPr>
          </a:p>
          <a:p>
            <a:endParaRPr kumimoji="1" lang="en-US" altLang="ja-JP" b="1">
              <a:solidFill>
                <a:srgbClr val="FF0000"/>
              </a:solidFill>
            </a:endParaRPr>
          </a:p>
          <a:p>
            <a:r>
              <a:rPr lang="en-US" altLang="ja-JP" b="1">
                <a:solidFill>
                  <a:srgbClr val="FF0000"/>
                </a:solidFill>
              </a:rPr>
              <a:t>※</a:t>
            </a:r>
            <a:r>
              <a:rPr lang="ja-JP" altLang="en-US" b="1">
                <a:solidFill>
                  <a:srgbClr val="FF0000"/>
                </a:solidFill>
              </a:rPr>
              <a:t>推奨コースであれば</a:t>
            </a:r>
            <a:endParaRPr lang="en-US" altLang="ja-JP" b="1">
              <a:solidFill>
                <a:srgbClr val="FF0000"/>
              </a:solidFill>
            </a:endParaRPr>
          </a:p>
          <a:p>
            <a:r>
              <a:rPr kumimoji="1" lang="ja-JP" altLang="en-US" b="1">
                <a:solidFill>
                  <a:srgbClr val="FF0000"/>
                </a:solidFill>
              </a:rPr>
              <a:t>　アプリ計測エビデンス無しでも</a:t>
            </a:r>
            <a:endParaRPr kumimoji="1" lang="en-US" altLang="ja-JP" b="1">
              <a:solidFill>
                <a:srgbClr val="FF0000"/>
              </a:solidFill>
            </a:endParaRPr>
          </a:p>
          <a:p>
            <a:r>
              <a:rPr lang="ja-JP" altLang="en-US" b="1">
                <a:solidFill>
                  <a:srgbClr val="FF0000"/>
                </a:solidFill>
              </a:rPr>
              <a:t>　最悪</a:t>
            </a:r>
            <a:r>
              <a:rPr lang="en-US" altLang="ja-JP" b="1">
                <a:solidFill>
                  <a:srgbClr val="FF0000"/>
                </a:solidFill>
              </a:rPr>
              <a:t>OK</a:t>
            </a:r>
            <a:endParaRPr kumimoji="1" lang="en-US" altLang="ja-JP" b="1">
              <a:solidFill>
                <a:srgbClr val="FF0000"/>
              </a:solidFill>
            </a:endParaRPr>
          </a:p>
        </p:txBody>
      </p:sp>
      <p:sp>
        <p:nvSpPr>
          <p:cNvPr id="15" name="テキスト ボックス 14"/>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6" name="テキスト ボックス 15"/>
          <p:cNvSpPr txBox="1"/>
          <p:nvPr/>
        </p:nvSpPr>
        <p:spPr>
          <a:xfrm>
            <a:off x="12370777" y="712178"/>
            <a:ext cx="1245635" cy="923330"/>
          </a:xfrm>
          <a:prstGeom prst="rect">
            <a:avLst/>
          </a:prstGeom>
          <a:noFill/>
        </p:spPr>
        <p:txBody>
          <a:bodyPr wrap="square" rtlCol="0">
            <a:spAutoFit/>
          </a:bodyPr>
          <a:lstStyle/>
          <a:p>
            <a:r>
              <a:rPr kumimoji="1" lang="ja-JP" altLang="en-US"/>
              <a:t>ハショリ（見ておいて）</a:t>
            </a:r>
            <a:endParaRPr kumimoji="1" lang="en-US" altLang="ja-JP"/>
          </a:p>
        </p:txBody>
      </p:sp>
    </p:spTree>
    <p:extLst>
      <p:ext uri="{BB962C8B-B14F-4D97-AF65-F5344CB8AC3E}">
        <p14:creationId xmlns:p14="http://schemas.microsoft.com/office/powerpoint/2010/main" val="2319362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26975" y="1140618"/>
            <a:ext cx="2533650" cy="4514850"/>
          </a:xfrm>
          <a:prstGeom prst="rect">
            <a:avLst/>
          </a:prstGeom>
        </p:spPr>
      </p:pic>
      <p:pic>
        <p:nvPicPr>
          <p:cNvPr id="3" name="図 2"/>
          <p:cNvPicPr>
            <a:picLocks noChangeAspect="1"/>
          </p:cNvPicPr>
          <p:nvPr/>
        </p:nvPicPr>
        <p:blipFill>
          <a:blip r:embed="rId3"/>
          <a:stretch>
            <a:fillRect/>
          </a:stretch>
        </p:blipFill>
        <p:spPr>
          <a:xfrm>
            <a:off x="4149747" y="1086454"/>
            <a:ext cx="2514600" cy="4514850"/>
          </a:xfrm>
          <a:prstGeom prst="rect">
            <a:avLst/>
          </a:prstGeom>
        </p:spPr>
      </p:pic>
      <p:pic>
        <p:nvPicPr>
          <p:cNvPr id="2" name="図 1"/>
          <p:cNvPicPr>
            <a:picLocks noChangeAspect="1"/>
          </p:cNvPicPr>
          <p:nvPr/>
        </p:nvPicPr>
        <p:blipFill>
          <a:blip r:embed="rId4"/>
          <a:stretch>
            <a:fillRect/>
          </a:stretch>
        </p:blipFill>
        <p:spPr>
          <a:xfrm>
            <a:off x="7691698" y="1140618"/>
            <a:ext cx="2219325" cy="4248150"/>
          </a:xfrm>
          <a:prstGeom prst="rect">
            <a:avLst/>
          </a:prstGeom>
        </p:spPr>
      </p:pic>
      <p:sp>
        <p:nvSpPr>
          <p:cNvPr id="4" name="テキスト ボックス 3"/>
          <p:cNvSpPr txBox="1"/>
          <p:nvPr/>
        </p:nvSpPr>
        <p:spPr>
          <a:xfrm>
            <a:off x="2495550" y="0"/>
            <a:ext cx="8477250" cy="584775"/>
          </a:xfrm>
          <a:prstGeom prst="rect">
            <a:avLst/>
          </a:prstGeom>
          <a:noFill/>
        </p:spPr>
        <p:txBody>
          <a:bodyPr wrap="square" rtlCol="0">
            <a:spAutoFit/>
          </a:bodyPr>
          <a:lstStyle/>
          <a:p>
            <a:r>
              <a:rPr kumimoji="1" lang="en-US" altLang="ja-JP" sz="3200"/>
              <a:t>TATTA</a:t>
            </a:r>
            <a:r>
              <a:rPr kumimoji="1" lang="ja-JP" altLang="en-US" sz="3200"/>
              <a:t>で他の人の練習が見られます</a:t>
            </a:r>
          </a:p>
        </p:txBody>
      </p:sp>
      <p:sp>
        <p:nvSpPr>
          <p:cNvPr id="8" name="右矢印 7"/>
          <p:cNvSpPr/>
          <p:nvPr/>
        </p:nvSpPr>
        <p:spPr>
          <a:xfrm>
            <a:off x="3290913" y="2496154"/>
            <a:ext cx="656104" cy="1695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6998384" y="2496154"/>
            <a:ext cx="656104" cy="1695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92795" y="1257300"/>
            <a:ext cx="454955" cy="342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81563" y="1757363"/>
            <a:ext cx="4698562" cy="369332"/>
          </a:xfrm>
          <a:prstGeom prst="rect">
            <a:avLst/>
          </a:prstGeom>
          <a:noFill/>
        </p:spPr>
        <p:txBody>
          <a:bodyPr wrap="square" rtlCol="0">
            <a:spAutoFit/>
          </a:bodyPr>
          <a:lstStyle/>
          <a:p>
            <a:r>
              <a:rPr kumimoji="1" lang="ja-JP" altLang="en-US" b="1">
                <a:solidFill>
                  <a:srgbClr val="FF0000"/>
                </a:solidFill>
              </a:rPr>
              <a:t>自身のサムネイル部分をタップする</a:t>
            </a:r>
          </a:p>
        </p:txBody>
      </p:sp>
      <p:sp>
        <p:nvSpPr>
          <p:cNvPr id="12" name="テキスト ボックス 11"/>
          <p:cNvSpPr txBox="1"/>
          <p:nvPr/>
        </p:nvSpPr>
        <p:spPr>
          <a:xfrm>
            <a:off x="3982871" y="2126695"/>
            <a:ext cx="4698562" cy="369332"/>
          </a:xfrm>
          <a:prstGeom prst="rect">
            <a:avLst/>
          </a:prstGeom>
          <a:noFill/>
        </p:spPr>
        <p:txBody>
          <a:bodyPr wrap="square" rtlCol="0">
            <a:spAutoFit/>
          </a:bodyPr>
          <a:lstStyle/>
          <a:p>
            <a:r>
              <a:rPr kumimoji="1" lang="en-US" altLang="ja-JP" b="1">
                <a:solidFill>
                  <a:srgbClr val="FF0000"/>
                </a:solidFill>
              </a:rPr>
              <a:t>『</a:t>
            </a:r>
            <a:r>
              <a:rPr kumimoji="1" lang="ja-JP" altLang="en-US" b="1">
                <a:solidFill>
                  <a:srgbClr val="FF0000"/>
                </a:solidFill>
              </a:rPr>
              <a:t>友達</a:t>
            </a:r>
            <a:r>
              <a:rPr kumimoji="1" lang="en-US" altLang="ja-JP" b="1">
                <a:solidFill>
                  <a:srgbClr val="FF0000"/>
                </a:solidFill>
              </a:rPr>
              <a:t>』</a:t>
            </a:r>
            <a:r>
              <a:rPr kumimoji="1" lang="ja-JP" altLang="en-US" b="1">
                <a:solidFill>
                  <a:srgbClr val="FF0000"/>
                </a:solidFill>
              </a:rPr>
              <a:t>をタップする</a:t>
            </a:r>
          </a:p>
        </p:txBody>
      </p:sp>
      <p:sp>
        <p:nvSpPr>
          <p:cNvPr id="13" name="正方形/長方形 12"/>
          <p:cNvSpPr/>
          <p:nvPr/>
        </p:nvSpPr>
        <p:spPr>
          <a:xfrm>
            <a:off x="5994239" y="1616504"/>
            <a:ext cx="454955" cy="342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8205877" y="2578421"/>
            <a:ext cx="3986123" cy="1200329"/>
          </a:xfrm>
          <a:prstGeom prst="rect">
            <a:avLst/>
          </a:prstGeom>
          <a:noFill/>
        </p:spPr>
        <p:txBody>
          <a:bodyPr wrap="square" rtlCol="0">
            <a:spAutoFit/>
          </a:bodyPr>
          <a:lstStyle/>
          <a:p>
            <a:r>
              <a:rPr kumimoji="1" lang="ja-JP" altLang="en-US" b="1">
                <a:solidFill>
                  <a:srgbClr val="FF0000"/>
                </a:solidFill>
              </a:rPr>
              <a:t>友達検索、追加ができる</a:t>
            </a:r>
            <a:endParaRPr kumimoji="1" lang="en-US" altLang="ja-JP" b="1">
              <a:solidFill>
                <a:srgbClr val="FF0000"/>
              </a:solidFill>
            </a:endParaRPr>
          </a:p>
          <a:p>
            <a:r>
              <a:rPr lang="ja-JP" altLang="en-US" b="1">
                <a:solidFill>
                  <a:srgbClr val="FF0000"/>
                </a:solidFill>
              </a:rPr>
              <a:t>もし他にやっている人の名前を教えてもらったら是非検索してみてください</a:t>
            </a:r>
            <a:endParaRPr kumimoji="1" lang="en-US" altLang="ja-JP" b="1">
              <a:solidFill>
                <a:srgbClr val="FF0000"/>
              </a:solidFill>
            </a:endParaRPr>
          </a:p>
        </p:txBody>
      </p:sp>
      <p:sp>
        <p:nvSpPr>
          <p:cNvPr id="15" name="正方形/長方形 14"/>
          <p:cNvSpPr/>
          <p:nvPr/>
        </p:nvSpPr>
        <p:spPr>
          <a:xfrm>
            <a:off x="7753700" y="2043059"/>
            <a:ext cx="2157323" cy="3614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7753700" y="5529083"/>
            <a:ext cx="4698562" cy="369332"/>
          </a:xfrm>
          <a:prstGeom prst="rect">
            <a:avLst/>
          </a:prstGeom>
          <a:noFill/>
        </p:spPr>
        <p:txBody>
          <a:bodyPr wrap="square" rtlCol="0">
            <a:spAutoFit/>
          </a:bodyPr>
          <a:lstStyle/>
          <a:p>
            <a:r>
              <a:rPr lang="ja-JP" altLang="en-US" b="1">
                <a:solidFill>
                  <a:srgbClr val="FF0000"/>
                </a:solidFill>
              </a:rPr>
              <a:t>その人の練習結果が全て見られます！</a:t>
            </a:r>
            <a:endParaRPr kumimoji="1" lang="ja-JP" altLang="en-US" b="1">
              <a:solidFill>
                <a:srgbClr val="FF0000"/>
              </a:solidFill>
            </a:endParaRPr>
          </a:p>
        </p:txBody>
      </p:sp>
      <p:sp>
        <p:nvSpPr>
          <p:cNvPr id="19" name="テキスト ボックス 18"/>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20" name="テキスト ボックス 19"/>
          <p:cNvSpPr txBox="1"/>
          <p:nvPr/>
        </p:nvSpPr>
        <p:spPr>
          <a:xfrm>
            <a:off x="12370777" y="712178"/>
            <a:ext cx="1245635" cy="923330"/>
          </a:xfrm>
          <a:prstGeom prst="rect">
            <a:avLst/>
          </a:prstGeom>
          <a:noFill/>
        </p:spPr>
        <p:txBody>
          <a:bodyPr wrap="square" rtlCol="0">
            <a:spAutoFit/>
          </a:bodyPr>
          <a:lstStyle/>
          <a:p>
            <a:r>
              <a:rPr kumimoji="1" lang="ja-JP" altLang="en-US"/>
              <a:t>ハショリ（見ておいて）</a:t>
            </a:r>
            <a:endParaRPr kumimoji="1" lang="en-US" altLang="ja-JP"/>
          </a:p>
        </p:txBody>
      </p:sp>
    </p:spTree>
    <p:extLst>
      <p:ext uri="{BB962C8B-B14F-4D97-AF65-F5344CB8AC3E}">
        <p14:creationId xmlns:p14="http://schemas.microsoft.com/office/powerpoint/2010/main" val="1558012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272145" y="2992582"/>
            <a:ext cx="7869381" cy="707886"/>
          </a:xfrm>
          <a:prstGeom prst="rect">
            <a:avLst/>
          </a:prstGeom>
          <a:noFill/>
        </p:spPr>
        <p:txBody>
          <a:bodyPr wrap="square" rtlCol="0">
            <a:spAutoFit/>
          </a:bodyPr>
          <a:lstStyle/>
          <a:p>
            <a:r>
              <a:rPr kumimoji="1" lang="ja-JP" altLang="en-US" sz="4000"/>
              <a:t>以下</a:t>
            </a:r>
            <a:r>
              <a:rPr kumimoji="1" lang="en-US" altLang="ja-JP" sz="4000"/>
              <a:t>Band</a:t>
            </a:r>
            <a:r>
              <a:rPr kumimoji="1" lang="ja-JP" altLang="en-US" sz="4000"/>
              <a:t>加入後の操作方法です</a:t>
            </a:r>
          </a:p>
        </p:txBody>
      </p:sp>
      <p:sp>
        <p:nvSpPr>
          <p:cNvPr id="6" name="テキスト ボックス 5"/>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7" name="テキスト ボックス 6"/>
          <p:cNvSpPr txBox="1"/>
          <p:nvPr/>
        </p:nvSpPr>
        <p:spPr>
          <a:xfrm>
            <a:off x="12370777" y="712178"/>
            <a:ext cx="1245635" cy="369332"/>
          </a:xfrm>
          <a:prstGeom prst="rect">
            <a:avLst/>
          </a:prstGeom>
          <a:noFill/>
        </p:spPr>
        <p:txBody>
          <a:bodyPr wrap="square" rtlCol="0">
            <a:spAutoFit/>
          </a:bodyPr>
          <a:lstStyle/>
          <a:p>
            <a:r>
              <a:rPr kumimoji="1" lang="ja-JP" altLang="en-US"/>
              <a:t>ハショリ</a:t>
            </a:r>
            <a:endParaRPr kumimoji="1" lang="en-US" altLang="ja-JP"/>
          </a:p>
        </p:txBody>
      </p:sp>
    </p:spTree>
    <p:extLst>
      <p:ext uri="{BB962C8B-B14F-4D97-AF65-F5344CB8AC3E}">
        <p14:creationId xmlns:p14="http://schemas.microsoft.com/office/powerpoint/2010/main" val="3582663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259535" y="923980"/>
            <a:ext cx="3123507" cy="5487126"/>
          </a:xfrm>
          <a:prstGeom prst="rect">
            <a:avLst/>
          </a:prstGeom>
          <a:ln>
            <a:solidFill>
              <a:schemeClr val="tx1"/>
            </a:solidFill>
          </a:ln>
        </p:spPr>
      </p:pic>
      <p:sp>
        <p:nvSpPr>
          <p:cNvPr id="4" name="正方形/長方形 3"/>
          <p:cNvSpPr/>
          <p:nvPr/>
        </p:nvSpPr>
        <p:spPr>
          <a:xfrm>
            <a:off x="109478" y="-37730"/>
            <a:ext cx="11291454" cy="461665"/>
          </a:xfrm>
          <a:prstGeom prst="rect">
            <a:avLst/>
          </a:prstGeom>
        </p:spPr>
        <p:txBody>
          <a:bodyPr wrap="square">
            <a:spAutoFit/>
          </a:bodyPr>
          <a:lstStyle/>
          <a:p>
            <a:pPr algn="ctr"/>
            <a:r>
              <a:rPr lang="en-US" altLang="ja-JP" sz="2400" b="1" u="sng"/>
              <a:t>BAND</a:t>
            </a:r>
            <a:r>
              <a:rPr lang="ja-JP" altLang="en-US" sz="2400" b="1" u="sng"/>
              <a:t>画面　ファイルの閲覧方法</a:t>
            </a:r>
            <a:endParaRPr lang="en-US" altLang="ja-JP" sz="2400" b="1" u="sng"/>
          </a:p>
        </p:txBody>
      </p:sp>
      <p:pic>
        <p:nvPicPr>
          <p:cNvPr id="1026" name="Picture 2" descr="3a99e1b9-6717-495a-92c8-2d58b63949dd@jpnprd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073" y="856387"/>
            <a:ext cx="2649880" cy="548683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コンテンツ プレースホルダー 2"/>
          <p:cNvSpPr txBox="1">
            <a:spLocks/>
          </p:cNvSpPr>
          <p:nvPr/>
        </p:nvSpPr>
        <p:spPr>
          <a:xfrm>
            <a:off x="374073" y="487700"/>
            <a:ext cx="3485807" cy="747336"/>
          </a:xfrm>
          <a:prstGeom prst="rect">
            <a:avLst/>
          </a:prstGeom>
        </p:spPr>
        <p:txBody>
          <a:bodyPr vert="horz" lIns="91440" tIns="45720" rIns="91440" bIns="45720" rtlCol="0" anchor="t">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9pPr>
          </a:lstStyle>
          <a:p>
            <a:pPr marL="45720" indent="0">
              <a:lnSpc>
                <a:spcPts val="2700"/>
              </a:lnSpc>
              <a:buFont typeface="Georgia" pitchFamily="18" charset="0"/>
              <a:buNone/>
            </a:pPr>
            <a:r>
              <a:rPr lang="ja-JP" altLang="en-US" sz="2800">
                <a:solidFill>
                  <a:srgbClr val="FF0000"/>
                </a:solidFill>
                <a:latin typeface="HGP創英角ﾎﾟｯﾌﾟ体" panose="040B0A00000000000000" pitchFamily="50" charset="-128"/>
                <a:ea typeface="HGP創英角ﾎﾟｯﾌﾟ体" panose="040B0A00000000000000" pitchFamily="50" charset="-128"/>
              </a:rPr>
              <a:t>グループ画面トップ</a:t>
            </a:r>
            <a:endParaRPr lang="en-US" altLang="ja-JP" sz="280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9" name="コンテンツ プレースホルダー 2"/>
          <p:cNvSpPr txBox="1">
            <a:spLocks/>
          </p:cNvSpPr>
          <p:nvPr/>
        </p:nvSpPr>
        <p:spPr>
          <a:xfrm>
            <a:off x="3989310" y="453147"/>
            <a:ext cx="3227416" cy="747336"/>
          </a:xfrm>
          <a:prstGeom prst="rect">
            <a:avLst/>
          </a:prstGeom>
        </p:spPr>
        <p:txBody>
          <a:bodyPr vert="horz" lIns="91440" tIns="45720" rIns="91440" bIns="45720" rtlCol="0" anchor="t">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9pPr>
          </a:lstStyle>
          <a:p>
            <a:pPr marL="45720" indent="0" algn="ctr">
              <a:lnSpc>
                <a:spcPts val="2700"/>
              </a:lnSpc>
              <a:buFont typeface="Georgia" pitchFamily="18" charset="0"/>
              <a:buNone/>
            </a:pPr>
            <a:r>
              <a:rPr lang="ja-JP" altLang="en-US" sz="2800">
                <a:solidFill>
                  <a:srgbClr val="FF0000"/>
                </a:solidFill>
                <a:latin typeface="HGP創英角ﾎﾟｯﾌﾟ体" panose="040B0A00000000000000" pitchFamily="50" charset="-128"/>
                <a:ea typeface="HGP創英角ﾎﾟｯﾌﾟ体" panose="040B0A00000000000000" pitchFamily="50" charset="-128"/>
              </a:rPr>
              <a:t>ファイル一覧画面</a:t>
            </a:r>
            <a:endParaRPr lang="en-US" altLang="ja-JP" sz="280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10" name="楕円 9"/>
          <p:cNvSpPr/>
          <p:nvPr/>
        </p:nvSpPr>
        <p:spPr>
          <a:xfrm>
            <a:off x="1699013" y="5939603"/>
            <a:ext cx="512618" cy="47150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483053" y="3244173"/>
            <a:ext cx="534910" cy="1008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70167" y="6488668"/>
            <a:ext cx="2723823" cy="369332"/>
          </a:xfrm>
          <a:prstGeom prst="rect">
            <a:avLst/>
          </a:prstGeom>
        </p:spPr>
        <p:txBody>
          <a:bodyPr wrap="none">
            <a:spAutoFit/>
          </a:bodyPr>
          <a:lstStyle/>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フォルダマークをタップ</a:t>
            </a:r>
            <a:endParaRPr lang="ja-JP" altLang="ja-JP" b="1" kern="100">
              <a:solidFill>
                <a:srgbClr val="FF0000"/>
              </a:solidFill>
              <a:latin typeface="游ゴシック" panose="020B0400000000000000" pitchFamily="50" charset="-128"/>
              <a:cs typeface="Courier New" panose="02070309020205020404" pitchFamily="49" charset="0"/>
            </a:endParaRPr>
          </a:p>
        </p:txBody>
      </p:sp>
      <p:sp>
        <p:nvSpPr>
          <p:cNvPr id="16" name="正方形/長方形 15"/>
          <p:cNvSpPr/>
          <p:nvPr/>
        </p:nvSpPr>
        <p:spPr>
          <a:xfrm>
            <a:off x="4425850" y="6411106"/>
            <a:ext cx="5005095" cy="369332"/>
          </a:xfrm>
          <a:prstGeom prst="rect">
            <a:avLst/>
          </a:prstGeom>
        </p:spPr>
        <p:txBody>
          <a:bodyPr wrap="square">
            <a:spAutoFit/>
          </a:bodyPr>
          <a:lstStyle/>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みたいファイルをタップすると閲覧できます</a:t>
            </a:r>
            <a:endParaRPr lang="ja-JP" altLang="ja-JP" b="1" kern="100">
              <a:solidFill>
                <a:srgbClr val="FF0000"/>
              </a:solidFill>
              <a:latin typeface="游ゴシック" panose="020B0400000000000000" pitchFamily="50" charset="-128"/>
              <a:cs typeface="Courier New" panose="02070309020205020404" pitchFamily="49" charset="0"/>
            </a:endParaRPr>
          </a:p>
        </p:txBody>
      </p:sp>
      <p:sp>
        <p:nvSpPr>
          <p:cNvPr id="14" name="テキスト ボックス 13"/>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7" name="テキスト ボックス 16"/>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2752718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562702" y="1058610"/>
            <a:ext cx="3108548" cy="4961989"/>
          </a:xfrm>
          <a:prstGeom prst="rect">
            <a:avLst/>
          </a:prstGeom>
        </p:spPr>
      </p:pic>
      <p:sp>
        <p:nvSpPr>
          <p:cNvPr id="4" name="正方形/長方形 3"/>
          <p:cNvSpPr/>
          <p:nvPr/>
        </p:nvSpPr>
        <p:spPr>
          <a:xfrm>
            <a:off x="109478" y="-37730"/>
            <a:ext cx="11291454" cy="461665"/>
          </a:xfrm>
          <a:prstGeom prst="rect">
            <a:avLst/>
          </a:prstGeom>
        </p:spPr>
        <p:txBody>
          <a:bodyPr wrap="square">
            <a:spAutoFit/>
          </a:bodyPr>
          <a:lstStyle/>
          <a:p>
            <a:pPr algn="ctr"/>
            <a:r>
              <a:rPr lang="en-US" altLang="ja-JP" sz="2400" b="1" u="sng"/>
              <a:t>BAND</a:t>
            </a:r>
            <a:r>
              <a:rPr lang="ja-JP" altLang="en-US" sz="2400" b="1" u="sng"/>
              <a:t>画面　投稿を閲覧する</a:t>
            </a:r>
            <a:endParaRPr lang="en-US" altLang="ja-JP" sz="2400" b="1" u="sng"/>
          </a:p>
        </p:txBody>
      </p:sp>
      <p:sp>
        <p:nvSpPr>
          <p:cNvPr id="8" name="コンテンツ プレースホルダー 2"/>
          <p:cNvSpPr txBox="1">
            <a:spLocks/>
          </p:cNvSpPr>
          <p:nvPr/>
        </p:nvSpPr>
        <p:spPr>
          <a:xfrm>
            <a:off x="374073" y="487700"/>
            <a:ext cx="3485807" cy="747336"/>
          </a:xfrm>
          <a:prstGeom prst="rect">
            <a:avLst/>
          </a:prstGeom>
        </p:spPr>
        <p:txBody>
          <a:bodyPr vert="horz" lIns="91440" tIns="45720" rIns="91440" bIns="45720" rtlCol="0" anchor="t">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9pPr>
          </a:lstStyle>
          <a:p>
            <a:pPr marL="45720" indent="0">
              <a:lnSpc>
                <a:spcPts val="2700"/>
              </a:lnSpc>
              <a:buFont typeface="Georgia" pitchFamily="18" charset="0"/>
              <a:buNone/>
            </a:pPr>
            <a:r>
              <a:rPr lang="ja-JP" altLang="en-US" sz="2800">
                <a:solidFill>
                  <a:srgbClr val="FF0000"/>
                </a:solidFill>
                <a:latin typeface="HGP創英角ﾎﾟｯﾌﾟ体" panose="040B0A00000000000000" pitchFamily="50" charset="-128"/>
                <a:ea typeface="HGP創英角ﾎﾟｯﾌﾟ体" panose="040B0A00000000000000" pitchFamily="50" charset="-128"/>
              </a:rPr>
              <a:t>グループ画面トップ</a:t>
            </a:r>
            <a:endParaRPr lang="en-US" altLang="ja-JP" sz="280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9" name="コンテンツ プレースホルダー 2"/>
          <p:cNvSpPr txBox="1">
            <a:spLocks/>
          </p:cNvSpPr>
          <p:nvPr/>
        </p:nvSpPr>
        <p:spPr>
          <a:xfrm>
            <a:off x="4141497" y="436840"/>
            <a:ext cx="3227416" cy="747336"/>
          </a:xfrm>
          <a:prstGeom prst="rect">
            <a:avLst/>
          </a:prstGeom>
        </p:spPr>
        <p:txBody>
          <a:bodyPr vert="horz" lIns="91440" tIns="45720" rIns="91440" bIns="45720" rtlCol="0" anchor="t">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9pPr>
          </a:lstStyle>
          <a:p>
            <a:pPr marL="45720" indent="0" algn="ctr">
              <a:lnSpc>
                <a:spcPts val="2700"/>
              </a:lnSpc>
              <a:buFont typeface="Georgia" pitchFamily="18" charset="0"/>
              <a:buNone/>
            </a:pPr>
            <a:r>
              <a:rPr lang="ja-JP" altLang="en-US" sz="2800">
                <a:solidFill>
                  <a:srgbClr val="FF0000"/>
                </a:solidFill>
                <a:latin typeface="HGP創英角ﾎﾟｯﾌﾟ体" panose="040B0A00000000000000" pitchFamily="50" charset="-128"/>
                <a:ea typeface="HGP創英角ﾎﾟｯﾌﾟ体" panose="040B0A00000000000000" pitchFamily="50" charset="-128"/>
              </a:rPr>
              <a:t>投稿閲覧</a:t>
            </a:r>
            <a:endParaRPr lang="en-US" altLang="ja-JP" sz="280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10" name="楕円 9"/>
          <p:cNvSpPr/>
          <p:nvPr/>
        </p:nvSpPr>
        <p:spPr>
          <a:xfrm>
            <a:off x="494466" y="1911520"/>
            <a:ext cx="3092796" cy="14207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883470" y="2121114"/>
            <a:ext cx="534910" cy="1008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863439" y="1481499"/>
            <a:ext cx="2723823" cy="369332"/>
          </a:xfrm>
          <a:prstGeom prst="rect">
            <a:avLst/>
          </a:prstGeom>
        </p:spPr>
        <p:txBody>
          <a:bodyPr wrap="none">
            <a:spAutoFit/>
          </a:bodyPr>
          <a:lstStyle/>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閲覧したい投稿をタップ</a:t>
            </a:r>
            <a:endParaRPr lang="ja-JP" altLang="ja-JP" b="1" kern="100">
              <a:solidFill>
                <a:srgbClr val="FF0000"/>
              </a:solidFill>
              <a:latin typeface="游ゴシック" panose="020B0400000000000000" pitchFamily="50" charset="-128"/>
              <a:cs typeface="Courier New" panose="02070309020205020404" pitchFamily="49" charset="0"/>
            </a:endParaRPr>
          </a:p>
        </p:txBody>
      </p:sp>
      <p:pic>
        <p:nvPicPr>
          <p:cNvPr id="3" name="図 2"/>
          <p:cNvPicPr>
            <a:picLocks noChangeAspect="1"/>
          </p:cNvPicPr>
          <p:nvPr/>
        </p:nvPicPr>
        <p:blipFill>
          <a:blip r:embed="rId3"/>
          <a:stretch>
            <a:fillRect/>
          </a:stretch>
        </p:blipFill>
        <p:spPr>
          <a:xfrm>
            <a:off x="4644755" y="1099970"/>
            <a:ext cx="2711692" cy="4058512"/>
          </a:xfrm>
          <a:prstGeom prst="rect">
            <a:avLst/>
          </a:prstGeom>
        </p:spPr>
      </p:pic>
      <p:sp>
        <p:nvSpPr>
          <p:cNvPr id="13" name="楕円 12"/>
          <p:cNvSpPr/>
          <p:nvPr/>
        </p:nvSpPr>
        <p:spPr>
          <a:xfrm>
            <a:off x="4630602" y="2859760"/>
            <a:ext cx="491252" cy="5389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5372761" y="2698627"/>
            <a:ext cx="3445924" cy="646331"/>
          </a:xfrm>
          <a:prstGeom prst="rect">
            <a:avLst/>
          </a:prstGeom>
        </p:spPr>
        <p:txBody>
          <a:bodyPr wrap="square">
            <a:spAutoFit/>
          </a:bodyPr>
          <a:lstStyle/>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タップするといい</a:t>
            </a:r>
            <a:r>
              <a:rPr lang="ja-JP" altLang="en-US" b="1" kern="100" err="1">
                <a:solidFill>
                  <a:srgbClr val="FF0000"/>
                </a:solidFill>
                <a:latin typeface="游ゴシック" panose="020B0400000000000000" pitchFamily="50" charset="-128"/>
                <a:cs typeface="Courier New" panose="02070309020205020404" pitchFamily="49" charset="0"/>
              </a:rPr>
              <a:t>ねが</a:t>
            </a:r>
            <a:r>
              <a:rPr lang="ja-JP" altLang="en-US" b="1" kern="100">
                <a:solidFill>
                  <a:srgbClr val="FF0000"/>
                </a:solidFill>
                <a:latin typeface="游ゴシック" panose="020B0400000000000000" pitchFamily="50" charset="-128"/>
                <a:cs typeface="Courier New" panose="02070309020205020404" pitchFamily="49" charset="0"/>
              </a:rPr>
              <a:t>押せます（沢山押してください）</a:t>
            </a:r>
            <a:endParaRPr lang="ja-JP" altLang="ja-JP" b="1" kern="100">
              <a:solidFill>
                <a:srgbClr val="FF0000"/>
              </a:solidFill>
              <a:latin typeface="游ゴシック" panose="020B0400000000000000" pitchFamily="50" charset="-128"/>
              <a:cs typeface="Courier New" panose="02070309020205020404" pitchFamily="49" charset="0"/>
            </a:endParaRPr>
          </a:p>
        </p:txBody>
      </p:sp>
      <p:sp>
        <p:nvSpPr>
          <p:cNvPr id="16" name="正方形/長方形 15"/>
          <p:cNvSpPr/>
          <p:nvPr/>
        </p:nvSpPr>
        <p:spPr>
          <a:xfrm>
            <a:off x="4630601" y="1666165"/>
            <a:ext cx="2957191" cy="369332"/>
          </a:xfrm>
          <a:prstGeom prst="rect">
            <a:avLst/>
          </a:prstGeom>
        </p:spPr>
        <p:txBody>
          <a:bodyPr wrap="square">
            <a:spAutoFit/>
          </a:bodyPr>
          <a:lstStyle/>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投稿内容全文が見られます</a:t>
            </a:r>
            <a:endParaRPr lang="ja-JP" altLang="ja-JP" b="1" kern="100">
              <a:solidFill>
                <a:srgbClr val="FF0000"/>
              </a:solidFill>
              <a:latin typeface="游ゴシック" panose="020B0400000000000000" pitchFamily="50" charset="-128"/>
              <a:cs typeface="Courier New" panose="02070309020205020404" pitchFamily="49" charset="0"/>
            </a:endParaRPr>
          </a:p>
        </p:txBody>
      </p:sp>
      <p:sp>
        <p:nvSpPr>
          <p:cNvPr id="19" name="テキスト ボックス 18"/>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20" name="テキスト ボックス 19"/>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2757754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09478" y="-37730"/>
            <a:ext cx="11291454" cy="461665"/>
          </a:xfrm>
          <a:prstGeom prst="rect">
            <a:avLst/>
          </a:prstGeom>
        </p:spPr>
        <p:txBody>
          <a:bodyPr wrap="square">
            <a:spAutoFit/>
          </a:bodyPr>
          <a:lstStyle/>
          <a:p>
            <a:pPr algn="ctr"/>
            <a:r>
              <a:rPr lang="en-US" altLang="ja-JP" sz="2400" b="1" u="sng"/>
              <a:t>BAND</a:t>
            </a:r>
            <a:r>
              <a:rPr lang="ja-JP" altLang="en-US" sz="2400" b="1" u="sng"/>
              <a:t>画面　あたらしく投稿する</a:t>
            </a:r>
            <a:endParaRPr lang="en-US" altLang="ja-JP" sz="2400" b="1" u="sng"/>
          </a:p>
        </p:txBody>
      </p:sp>
      <p:pic>
        <p:nvPicPr>
          <p:cNvPr id="1026" name="Picture 2" descr="3a99e1b9-6717-495a-92c8-2d58b63949dd@jpnprd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073" y="856387"/>
            <a:ext cx="2649880" cy="548683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コンテンツ プレースホルダー 2"/>
          <p:cNvSpPr txBox="1">
            <a:spLocks/>
          </p:cNvSpPr>
          <p:nvPr/>
        </p:nvSpPr>
        <p:spPr>
          <a:xfrm>
            <a:off x="374073" y="487700"/>
            <a:ext cx="3485807" cy="747336"/>
          </a:xfrm>
          <a:prstGeom prst="rect">
            <a:avLst/>
          </a:prstGeom>
        </p:spPr>
        <p:txBody>
          <a:bodyPr vert="horz" lIns="91440" tIns="45720" rIns="91440" bIns="45720" rtlCol="0" anchor="t">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9pPr>
          </a:lstStyle>
          <a:p>
            <a:pPr marL="45720" indent="0">
              <a:lnSpc>
                <a:spcPts val="2700"/>
              </a:lnSpc>
              <a:buFont typeface="Georgia" pitchFamily="18" charset="0"/>
              <a:buNone/>
            </a:pPr>
            <a:r>
              <a:rPr lang="ja-JP" altLang="en-US" sz="2800">
                <a:solidFill>
                  <a:srgbClr val="FF0000"/>
                </a:solidFill>
                <a:latin typeface="HGP創英角ﾎﾟｯﾌﾟ体" panose="040B0A00000000000000" pitchFamily="50" charset="-128"/>
                <a:ea typeface="HGP創英角ﾎﾟｯﾌﾟ体" panose="040B0A00000000000000" pitchFamily="50" charset="-128"/>
              </a:rPr>
              <a:t>グループ画面トップ</a:t>
            </a:r>
            <a:endParaRPr lang="en-US" altLang="ja-JP" sz="280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9" name="コンテンツ プレースホルダー 2"/>
          <p:cNvSpPr txBox="1">
            <a:spLocks/>
          </p:cNvSpPr>
          <p:nvPr/>
        </p:nvSpPr>
        <p:spPr>
          <a:xfrm>
            <a:off x="3989310" y="453147"/>
            <a:ext cx="3227416" cy="747336"/>
          </a:xfrm>
          <a:prstGeom prst="rect">
            <a:avLst/>
          </a:prstGeom>
        </p:spPr>
        <p:txBody>
          <a:bodyPr vert="horz" lIns="91440" tIns="45720" rIns="91440" bIns="45720" rtlCol="0" anchor="t">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9pPr>
          </a:lstStyle>
          <a:p>
            <a:pPr marL="45720" indent="0" algn="ctr">
              <a:lnSpc>
                <a:spcPts val="2700"/>
              </a:lnSpc>
              <a:buFont typeface="Georgia" pitchFamily="18" charset="0"/>
              <a:buNone/>
            </a:pPr>
            <a:r>
              <a:rPr lang="ja-JP" altLang="en-US" sz="2800">
                <a:solidFill>
                  <a:srgbClr val="FF0000"/>
                </a:solidFill>
                <a:latin typeface="HGP創英角ﾎﾟｯﾌﾟ体" panose="040B0A00000000000000" pitchFamily="50" charset="-128"/>
                <a:ea typeface="HGP創英角ﾎﾟｯﾌﾟ体" panose="040B0A00000000000000" pitchFamily="50" charset="-128"/>
              </a:rPr>
              <a:t>投稿内容入力画面</a:t>
            </a:r>
            <a:endParaRPr lang="en-US" altLang="ja-JP" sz="280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10" name="楕円 9"/>
          <p:cNvSpPr/>
          <p:nvPr/>
        </p:nvSpPr>
        <p:spPr>
          <a:xfrm>
            <a:off x="2393605" y="2476033"/>
            <a:ext cx="710079" cy="47150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483053" y="3244173"/>
            <a:ext cx="534910" cy="1008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759230" y="3059507"/>
            <a:ext cx="2262158" cy="369332"/>
          </a:xfrm>
          <a:prstGeom prst="rect">
            <a:avLst/>
          </a:prstGeom>
        </p:spPr>
        <p:txBody>
          <a:bodyPr wrap="none">
            <a:spAutoFit/>
          </a:bodyPr>
          <a:lstStyle/>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投稿ボタンをタップ</a:t>
            </a:r>
            <a:endParaRPr lang="ja-JP" altLang="ja-JP" b="1" kern="100">
              <a:solidFill>
                <a:srgbClr val="FF0000"/>
              </a:solidFill>
              <a:latin typeface="游ゴシック" panose="020B0400000000000000" pitchFamily="50" charset="-128"/>
              <a:cs typeface="Courier New" panose="02070309020205020404" pitchFamily="49" charset="0"/>
            </a:endParaRPr>
          </a:p>
        </p:txBody>
      </p:sp>
      <p:pic>
        <p:nvPicPr>
          <p:cNvPr id="2" name="図 1"/>
          <p:cNvPicPr>
            <a:picLocks noChangeAspect="1"/>
          </p:cNvPicPr>
          <p:nvPr/>
        </p:nvPicPr>
        <p:blipFill>
          <a:blip r:embed="rId3"/>
          <a:stretch>
            <a:fillRect/>
          </a:stretch>
        </p:blipFill>
        <p:spPr>
          <a:xfrm>
            <a:off x="4245036" y="878676"/>
            <a:ext cx="3507493" cy="5249562"/>
          </a:xfrm>
          <a:prstGeom prst="rect">
            <a:avLst/>
          </a:prstGeom>
        </p:spPr>
      </p:pic>
      <p:sp>
        <p:nvSpPr>
          <p:cNvPr id="16" name="正方形/長方形 15"/>
          <p:cNvSpPr/>
          <p:nvPr/>
        </p:nvSpPr>
        <p:spPr>
          <a:xfrm>
            <a:off x="4520186" y="1668330"/>
            <a:ext cx="2957191" cy="1200329"/>
          </a:xfrm>
          <a:prstGeom prst="rect">
            <a:avLst/>
          </a:prstGeom>
        </p:spPr>
        <p:txBody>
          <a:bodyPr wrap="square">
            <a:spAutoFit/>
          </a:bodyPr>
          <a:lstStyle/>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コメントをここに入力して右上完了ボタンを押す</a:t>
            </a:r>
            <a:endParaRPr lang="en-US" altLang="ja-JP" b="1" kern="100">
              <a:solidFill>
                <a:srgbClr val="FF0000"/>
              </a:solidFill>
              <a:latin typeface="游ゴシック" panose="020B0400000000000000" pitchFamily="50" charset="-128"/>
              <a:cs typeface="Courier New" panose="02070309020205020404" pitchFamily="49" charset="0"/>
            </a:endParaRPr>
          </a:p>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（完了ボタンの絵がきれててすみません）</a:t>
            </a:r>
            <a:endParaRPr lang="ja-JP" altLang="ja-JP" b="1" kern="100">
              <a:solidFill>
                <a:srgbClr val="FF0000"/>
              </a:solidFill>
              <a:latin typeface="游ゴシック" panose="020B0400000000000000" pitchFamily="50" charset="-128"/>
              <a:cs typeface="Courier New" panose="02070309020205020404" pitchFamily="49" charset="0"/>
            </a:endParaRPr>
          </a:p>
        </p:txBody>
      </p:sp>
      <p:sp>
        <p:nvSpPr>
          <p:cNvPr id="13" name="楕円 12"/>
          <p:cNvSpPr/>
          <p:nvPr/>
        </p:nvSpPr>
        <p:spPr>
          <a:xfrm>
            <a:off x="7129588" y="642924"/>
            <a:ext cx="710079" cy="47150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8008255" y="736087"/>
            <a:ext cx="3185487" cy="369332"/>
          </a:xfrm>
          <a:prstGeom prst="rect">
            <a:avLst/>
          </a:prstGeom>
        </p:spPr>
        <p:txBody>
          <a:bodyPr wrap="none">
            <a:spAutoFit/>
          </a:bodyPr>
          <a:lstStyle/>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このあたりに完了ボタンあり</a:t>
            </a:r>
            <a:endParaRPr lang="ja-JP" altLang="ja-JP" b="1" kern="100">
              <a:solidFill>
                <a:srgbClr val="FF0000"/>
              </a:solidFill>
              <a:latin typeface="游ゴシック" panose="020B0400000000000000" pitchFamily="50" charset="-128"/>
              <a:cs typeface="Courier New" panose="02070309020205020404" pitchFamily="49" charset="0"/>
            </a:endParaRPr>
          </a:p>
        </p:txBody>
      </p:sp>
      <p:sp>
        <p:nvSpPr>
          <p:cNvPr id="19" name="テキスト ボックス 18"/>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20" name="テキスト ボックス 19"/>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183874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4"/>
          <p:cNvGraphicFramePr>
            <a:graphicFrameLocks noGrp="1"/>
          </p:cNvGraphicFramePr>
          <p:nvPr>
            <p:extLst>
              <p:ext uri="{D42A27DB-BD31-4B8C-83A1-F6EECF244321}">
                <p14:modId xmlns:p14="http://schemas.microsoft.com/office/powerpoint/2010/main" val="2954659628"/>
              </p:ext>
            </p:extLst>
          </p:nvPr>
        </p:nvGraphicFramePr>
        <p:xfrm>
          <a:off x="652953" y="772557"/>
          <a:ext cx="10886094" cy="5517710"/>
        </p:xfrm>
        <a:graphic>
          <a:graphicData uri="http://schemas.openxmlformats.org/drawingml/2006/table">
            <a:tbl>
              <a:tblPr firstRow="1" bandRow="1">
                <a:tableStyleId>{5C22544A-7EE6-4342-B048-85BDC9FD1C3A}</a:tableStyleId>
              </a:tblPr>
              <a:tblGrid>
                <a:gridCol w="2876604">
                  <a:extLst>
                    <a:ext uri="{9D8B030D-6E8A-4147-A177-3AD203B41FA5}">
                      <a16:colId xmlns:a16="http://schemas.microsoft.com/office/drawing/2014/main" val="20000"/>
                    </a:ext>
                  </a:extLst>
                </a:gridCol>
                <a:gridCol w="2789361">
                  <a:extLst>
                    <a:ext uri="{9D8B030D-6E8A-4147-A177-3AD203B41FA5}">
                      <a16:colId xmlns:a16="http://schemas.microsoft.com/office/drawing/2014/main" val="20001"/>
                    </a:ext>
                  </a:extLst>
                </a:gridCol>
                <a:gridCol w="1337986">
                  <a:extLst>
                    <a:ext uri="{9D8B030D-6E8A-4147-A177-3AD203B41FA5}">
                      <a16:colId xmlns:a16="http://schemas.microsoft.com/office/drawing/2014/main" val="20002"/>
                    </a:ext>
                  </a:extLst>
                </a:gridCol>
                <a:gridCol w="3882143">
                  <a:extLst>
                    <a:ext uri="{9D8B030D-6E8A-4147-A177-3AD203B41FA5}">
                      <a16:colId xmlns:a16="http://schemas.microsoft.com/office/drawing/2014/main" val="20003"/>
                    </a:ext>
                  </a:extLst>
                </a:gridCol>
              </a:tblGrid>
              <a:tr h="328808">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役名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氏名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部署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主にやること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328808">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名誉監督</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伊藤　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SW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latin typeface="UD デジタル 教科書体 NK-B" panose="02020700000000000000" pitchFamily="18" charset="-128"/>
                          <a:ea typeface="UD デジタル 教科書体 NK-B" panose="02020700000000000000" pitchFamily="18" charset="-128"/>
                        </a:rPr>
                        <a:t>全般アドバイザ</a:t>
                      </a:r>
                      <a:endParaRPr lang="en-US" altLang="ja-JP" b="0">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60331">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監督</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和田　龍太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SK</a:t>
                      </a:r>
                      <a:endPar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latin typeface="UD デジタル 教科書体 NK-B" panose="02020700000000000000" pitchFamily="18" charset="-128"/>
                          <a:ea typeface="UD デジタル 教科書体 NK-B" panose="02020700000000000000" pitchFamily="18" charset="-128"/>
                        </a:rPr>
                        <a:t>活動全般企画運営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0331">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大臣</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中山　拓弥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T15</a:t>
                      </a:r>
                      <a:endPar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latin typeface="UD デジタル 教科書体 NK-B" panose="02020700000000000000" pitchFamily="18" charset="-128"/>
                          <a:ea typeface="UD デジタル 教科書体 NK-B" panose="02020700000000000000" pitchFamily="18" charset="-128"/>
                        </a:rPr>
                        <a:t>監督補佐</a:t>
                      </a:r>
                      <a:endParaRPr lang="en-US" altLang="ja-JP" b="0">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0331">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女</a:t>
                      </a: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a:t>
                      </a: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じょ</a:t>
                      </a: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a:t>
                      </a: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監督</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杉岡　俊斗</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T15</a:t>
                      </a:r>
                      <a:endPar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solidFill>
                            <a:schemeClr val="tx1"/>
                          </a:solidFill>
                          <a:latin typeface="UD デジタル 教科書体 NK-B" panose="02020700000000000000" pitchFamily="18" charset="-128"/>
                          <a:ea typeface="UD デジタル 教科書体 NK-B" panose="02020700000000000000" pitchFamily="18" charset="-128"/>
                        </a:rPr>
                        <a:t>女性チームの結成</a:t>
                      </a:r>
                      <a:r>
                        <a:rPr lang="en-US" altLang="ja-JP" b="0">
                          <a:solidFill>
                            <a:schemeClr val="tx1"/>
                          </a:solidFill>
                          <a:latin typeface="UD デジタル 教科書体 NK-B" panose="02020700000000000000" pitchFamily="18" charset="-128"/>
                          <a:ea typeface="UD デジタル 教科書体 NK-B" panose="02020700000000000000" pitchFamily="18" charset="-128"/>
                        </a:rPr>
                        <a:t>/</a:t>
                      </a:r>
                      <a:r>
                        <a:rPr lang="ja-JP" altLang="en-US" b="0">
                          <a:solidFill>
                            <a:schemeClr val="tx1"/>
                          </a:solidFill>
                          <a:latin typeface="UD デジタル 教科書体 NK-B" panose="02020700000000000000" pitchFamily="18" charset="-128"/>
                          <a:ea typeface="UD デジタル 教科書体 NK-B" panose="02020700000000000000" pitchFamily="18" charset="-128"/>
                        </a:rPr>
                        <a:t>練習企画</a:t>
                      </a:r>
                      <a:r>
                        <a:rPr lang="en-US" altLang="ja-JP" b="0">
                          <a:solidFill>
                            <a:schemeClr val="tx1"/>
                          </a:solidFill>
                          <a:latin typeface="UD デジタル 教科書体 NK-B" panose="02020700000000000000" pitchFamily="18" charset="-128"/>
                          <a:ea typeface="UD デジタル 教科書体 NK-B" panose="02020700000000000000" pitchFamily="18" charset="-128"/>
                        </a:rPr>
                        <a:t>/</a:t>
                      </a:r>
                      <a:r>
                        <a:rPr lang="ja-JP" altLang="en-US" b="0">
                          <a:solidFill>
                            <a:schemeClr val="tx1"/>
                          </a:solidFill>
                          <a:latin typeface="UD デジタル 教科書体 NK-B" panose="02020700000000000000" pitchFamily="18" charset="-128"/>
                          <a:ea typeface="UD デジタル 教科書体 NK-B" panose="02020700000000000000" pitchFamily="18" charset="-128"/>
                        </a:rPr>
                        <a:t>監督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774778"/>
                  </a:ext>
                </a:extLst>
              </a:tr>
              <a:tr h="460331">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ー</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安芸　優一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T23</a:t>
                      </a:r>
                      <a:endPar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solidFill>
                            <a:schemeClr val="tx1"/>
                          </a:solidFill>
                          <a:latin typeface="UD デジタル 教科書体 NK-B" panose="02020700000000000000" pitchFamily="18" charset="-128"/>
                          <a:ea typeface="UD デジタル 教科書体 NK-B" panose="02020700000000000000" pitchFamily="18" charset="-128"/>
                        </a:rPr>
                        <a:t>ガチメンバーの練習リード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7831086"/>
                  </a:ext>
                </a:extLst>
              </a:tr>
              <a:tr h="460331">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ー</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伊藤　新太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T12</a:t>
                      </a:r>
                      <a:endPar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solidFill>
                            <a:schemeClr val="tx1"/>
                          </a:solidFill>
                          <a:latin typeface="UD デジタル 教科書体 NK-B" panose="02020700000000000000" pitchFamily="18" charset="-128"/>
                          <a:ea typeface="UD デジタル 教科書体 NK-B" panose="02020700000000000000" pitchFamily="18" charset="-128"/>
                        </a:rPr>
                        <a:t>御嶽合宿の企画＋若手の勧誘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6802534"/>
                  </a:ext>
                </a:extLst>
              </a:tr>
              <a:tr h="460331">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ー</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井上　史弥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BIE</a:t>
                      </a:r>
                      <a:endPar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solidFill>
                            <a:schemeClr val="tx1"/>
                          </a:solidFill>
                          <a:latin typeface="UD デジタル 教科書体 NK-B" panose="02020700000000000000" pitchFamily="18" charset="-128"/>
                          <a:ea typeface="UD デジタル 教科書体 NK-B" panose="02020700000000000000" pitchFamily="18" charset="-128"/>
                        </a:rPr>
                        <a:t>オンライン駅伝運営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256163"/>
                  </a:ext>
                </a:extLst>
              </a:tr>
              <a:tr h="460331">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ー</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藤川　泰成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MQK</a:t>
                      </a:r>
                      <a:endPar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solidFill>
                            <a:schemeClr val="tx1"/>
                          </a:solidFill>
                          <a:latin typeface="UD デジタル 教科書体 NK-B" panose="02020700000000000000" pitchFamily="18" charset="-128"/>
                          <a:ea typeface="UD デジタル 教科書体 NK-B" panose="02020700000000000000" pitchFamily="18" charset="-128"/>
                        </a:rPr>
                        <a:t>オンライン駅伝運営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1524277"/>
                  </a:ext>
                </a:extLst>
              </a:tr>
              <a:tr h="460331">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ー</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坂尻　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T14</a:t>
                      </a:r>
                      <a:endPar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solidFill>
                            <a:schemeClr val="tx1"/>
                          </a:solidFill>
                          <a:latin typeface="UD デジタル 教科書体 NK-B" panose="02020700000000000000" pitchFamily="18" charset="-128"/>
                          <a:ea typeface="UD デジタル 教科書体 NK-B" panose="02020700000000000000" pitchFamily="18" charset="-128"/>
                        </a:rPr>
                        <a:t>イベント企画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2678633"/>
                  </a:ext>
                </a:extLst>
              </a:tr>
              <a:tr h="460331">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ー</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寺田　周平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KP</a:t>
                      </a:r>
                      <a:endPar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1800" b="0">
                          <a:solidFill>
                            <a:schemeClr val="tx1"/>
                          </a:solidFill>
                          <a:latin typeface="UD デジタル 教科書体 NK-B" panose="02020700000000000000" pitchFamily="18" charset="-128"/>
                          <a:ea typeface="UD デジタル 教科書体 NK-B" panose="02020700000000000000" pitchFamily="18" charset="-128"/>
                        </a:rPr>
                        <a:t>イベント企画（サブ）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47315175"/>
                  </a:ext>
                </a:extLst>
              </a:tr>
              <a:tr h="460331">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ー</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尾野　貴広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調プロ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1800" b="0">
                          <a:solidFill>
                            <a:schemeClr val="tx1"/>
                          </a:solidFill>
                          <a:latin typeface="UD デジタル 教科書体 NK-B" panose="02020700000000000000" pitchFamily="18" charset="-128"/>
                          <a:ea typeface="UD デジタル 教科書体 NK-B" panose="02020700000000000000" pitchFamily="18" charset="-128"/>
                        </a:rPr>
                        <a:t>イベント企画（サブ）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6551790"/>
                  </a:ext>
                </a:extLst>
              </a:tr>
            </a:tbl>
          </a:graphicData>
        </a:graphic>
      </p:graphicFrame>
      <p:sp>
        <p:nvSpPr>
          <p:cNvPr id="3" name="テキスト ボックス 2">
            <a:extLst>
              <a:ext uri="{FF2B5EF4-FFF2-40B4-BE49-F238E27FC236}">
                <a16:creationId xmlns:a16="http://schemas.microsoft.com/office/drawing/2014/main" id="{F1FDEBA0-A210-5362-B40A-A6D565DE7163}"/>
              </a:ext>
            </a:extLst>
          </p:cNvPr>
          <p:cNvSpPr txBox="1"/>
          <p:nvPr/>
        </p:nvSpPr>
        <p:spPr>
          <a:xfrm>
            <a:off x="145142" y="123407"/>
            <a:ext cx="3990195" cy="584775"/>
          </a:xfrm>
          <a:prstGeom prst="rect">
            <a:avLst/>
          </a:prstGeom>
          <a:noFill/>
        </p:spPr>
        <p:txBody>
          <a:bodyPr wrap="non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a:t>
            </a:r>
            <a:r>
              <a:rPr lang="ja-JP" altLang="en-US" sz="3200" u="sng">
                <a:latin typeface="UD デジタル 教科書体 NK-B" panose="02020700000000000000" pitchFamily="18" charset="-128"/>
                <a:ea typeface="UD デジタル 教科書体 NK-B" panose="02020700000000000000" pitchFamily="18" charset="-128"/>
              </a:rPr>
              <a:t>選手側運営陣（案）</a:t>
            </a:r>
            <a:endParaRPr lang="en-US" altLang="ja-JP" sz="3200" u="sng">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00FDE413-3215-017B-B6D7-0A36AA6783B9}"/>
              </a:ext>
            </a:extLst>
          </p:cNvPr>
          <p:cNvSpPr txBox="1"/>
          <p:nvPr/>
        </p:nvSpPr>
        <p:spPr>
          <a:xfrm>
            <a:off x="426831" y="6354642"/>
            <a:ext cx="11610871" cy="369332"/>
          </a:xfrm>
          <a:prstGeom prst="rect">
            <a:avLst/>
          </a:prstGeom>
          <a:noFill/>
        </p:spPr>
        <p:txBody>
          <a:bodyPr wrap="none" rtlCol="0">
            <a:spAutoFit/>
          </a:bodyPr>
          <a:lstStyle/>
          <a:p>
            <a:r>
              <a:rPr lang="en-US" altLang="ja-JP">
                <a:solidFill>
                  <a:srgbClr val="FF0000"/>
                </a:solidFill>
                <a:latin typeface="UD デジタル 教科書体 NK-B" panose="02020700000000000000" pitchFamily="18" charset="-128"/>
                <a:ea typeface="UD デジタル 教科書体 NK-B" panose="02020700000000000000" pitchFamily="18" charset="-128"/>
              </a:rPr>
              <a:t>※</a:t>
            </a:r>
            <a:r>
              <a:rPr lang="ja-JP" altLang="en-US">
                <a:solidFill>
                  <a:srgbClr val="FF0000"/>
                </a:solidFill>
                <a:latin typeface="UD デジタル 教科書体 NK-B" panose="02020700000000000000" pitchFamily="18" charset="-128"/>
                <a:ea typeface="UD デジタル 教科書体 NK-B" panose="02020700000000000000" pitchFamily="18" charset="-128"/>
              </a:rPr>
              <a:t>上記メンバーに加えて先日の運営協力依頼メールにご回答いただいた方にも必要に応じサポートいただく予定です。</a:t>
            </a:r>
            <a:endParaRPr lang="en-US" altLang="ja-JP" u="sng">
              <a:solidFill>
                <a:srgbClr val="FF000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941186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780761" y="966742"/>
            <a:ext cx="3228705" cy="4924103"/>
          </a:xfrm>
          <a:prstGeom prst="rect">
            <a:avLst/>
          </a:prstGeom>
        </p:spPr>
      </p:pic>
      <p:pic>
        <p:nvPicPr>
          <p:cNvPr id="2" name="図 1"/>
          <p:cNvPicPr>
            <a:picLocks noChangeAspect="1"/>
          </p:cNvPicPr>
          <p:nvPr/>
        </p:nvPicPr>
        <p:blipFill>
          <a:blip r:embed="rId3"/>
          <a:stretch>
            <a:fillRect/>
          </a:stretch>
        </p:blipFill>
        <p:spPr>
          <a:xfrm>
            <a:off x="562702" y="1058610"/>
            <a:ext cx="3108548" cy="4961989"/>
          </a:xfrm>
          <a:prstGeom prst="rect">
            <a:avLst/>
          </a:prstGeom>
        </p:spPr>
      </p:pic>
      <p:sp>
        <p:nvSpPr>
          <p:cNvPr id="4" name="正方形/長方形 3"/>
          <p:cNvSpPr/>
          <p:nvPr/>
        </p:nvSpPr>
        <p:spPr>
          <a:xfrm>
            <a:off x="109478" y="-37730"/>
            <a:ext cx="11291454" cy="461665"/>
          </a:xfrm>
          <a:prstGeom prst="rect">
            <a:avLst/>
          </a:prstGeom>
        </p:spPr>
        <p:txBody>
          <a:bodyPr wrap="square">
            <a:spAutoFit/>
          </a:bodyPr>
          <a:lstStyle/>
          <a:p>
            <a:pPr algn="ctr"/>
            <a:r>
              <a:rPr lang="en-US" altLang="ja-JP" sz="2400" b="1" u="sng"/>
              <a:t>BAND</a:t>
            </a:r>
            <a:r>
              <a:rPr lang="ja-JP" altLang="en-US" sz="2400" b="1" u="sng"/>
              <a:t>画面　投稿に返信する</a:t>
            </a:r>
            <a:endParaRPr lang="en-US" altLang="ja-JP" sz="2400" b="1" u="sng"/>
          </a:p>
        </p:txBody>
      </p:sp>
      <p:sp>
        <p:nvSpPr>
          <p:cNvPr id="8" name="コンテンツ プレースホルダー 2"/>
          <p:cNvSpPr txBox="1">
            <a:spLocks/>
          </p:cNvSpPr>
          <p:nvPr/>
        </p:nvSpPr>
        <p:spPr>
          <a:xfrm>
            <a:off x="374073" y="487700"/>
            <a:ext cx="3485807" cy="747336"/>
          </a:xfrm>
          <a:prstGeom prst="rect">
            <a:avLst/>
          </a:prstGeom>
        </p:spPr>
        <p:txBody>
          <a:bodyPr vert="horz" lIns="91440" tIns="45720" rIns="91440" bIns="45720" rtlCol="0" anchor="t">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9pPr>
          </a:lstStyle>
          <a:p>
            <a:pPr marL="45720" indent="0">
              <a:lnSpc>
                <a:spcPts val="2700"/>
              </a:lnSpc>
              <a:buFont typeface="Georgia" pitchFamily="18" charset="0"/>
              <a:buNone/>
            </a:pPr>
            <a:r>
              <a:rPr lang="ja-JP" altLang="en-US" sz="2800">
                <a:solidFill>
                  <a:srgbClr val="FF0000"/>
                </a:solidFill>
                <a:latin typeface="HGP創英角ﾎﾟｯﾌﾟ体" panose="040B0A00000000000000" pitchFamily="50" charset="-128"/>
                <a:ea typeface="HGP創英角ﾎﾟｯﾌﾟ体" panose="040B0A00000000000000" pitchFamily="50" charset="-128"/>
              </a:rPr>
              <a:t>グループ画面トップ</a:t>
            </a:r>
            <a:endParaRPr lang="en-US" altLang="ja-JP" sz="280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9" name="コンテンツ プレースホルダー 2"/>
          <p:cNvSpPr txBox="1">
            <a:spLocks/>
          </p:cNvSpPr>
          <p:nvPr/>
        </p:nvSpPr>
        <p:spPr>
          <a:xfrm>
            <a:off x="4141497" y="436840"/>
            <a:ext cx="3227416" cy="747336"/>
          </a:xfrm>
          <a:prstGeom prst="rect">
            <a:avLst/>
          </a:prstGeom>
        </p:spPr>
        <p:txBody>
          <a:bodyPr vert="horz" lIns="91440" tIns="45720" rIns="91440" bIns="45720" rtlCol="0" anchor="t">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kumimoji="1" sz="1400" kern="1200">
                <a:solidFill>
                  <a:schemeClr val="tx1">
                    <a:lumMod val="75000"/>
                    <a:lumOff val="25000"/>
                  </a:schemeClr>
                </a:solidFill>
                <a:latin typeface="+mn-lt"/>
                <a:ea typeface="+mn-ea"/>
                <a:cs typeface="+mn-cs"/>
              </a:defRPr>
            </a:lvl9pPr>
          </a:lstStyle>
          <a:p>
            <a:pPr marL="45720" indent="0" algn="ctr">
              <a:lnSpc>
                <a:spcPts val="2700"/>
              </a:lnSpc>
              <a:buFont typeface="Georgia" pitchFamily="18" charset="0"/>
              <a:buNone/>
            </a:pPr>
            <a:r>
              <a:rPr lang="ja-JP" altLang="en-US" sz="2800">
                <a:solidFill>
                  <a:srgbClr val="FF0000"/>
                </a:solidFill>
                <a:latin typeface="HGP創英角ﾎﾟｯﾌﾟ体" panose="040B0A00000000000000" pitchFamily="50" charset="-128"/>
                <a:ea typeface="HGP創英角ﾎﾟｯﾌﾟ体" panose="040B0A00000000000000" pitchFamily="50" charset="-128"/>
              </a:rPr>
              <a:t>投稿閲覧</a:t>
            </a:r>
            <a:endParaRPr lang="en-US" altLang="ja-JP" sz="2800">
              <a:solidFill>
                <a:srgbClr val="FF0000"/>
              </a:solidFill>
              <a:latin typeface="HGP創英角ﾎﾟｯﾌﾟ体" panose="040B0A00000000000000" pitchFamily="50" charset="-128"/>
              <a:ea typeface="HGP創英角ﾎﾟｯﾌﾟ体" panose="040B0A00000000000000" pitchFamily="50" charset="-128"/>
            </a:endParaRPr>
          </a:p>
        </p:txBody>
      </p:sp>
      <p:sp>
        <p:nvSpPr>
          <p:cNvPr id="10" name="楕円 9"/>
          <p:cNvSpPr/>
          <p:nvPr/>
        </p:nvSpPr>
        <p:spPr>
          <a:xfrm>
            <a:off x="2497015" y="3344958"/>
            <a:ext cx="1084674" cy="40935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右矢印 11"/>
          <p:cNvSpPr/>
          <p:nvPr/>
        </p:nvSpPr>
        <p:spPr>
          <a:xfrm>
            <a:off x="3883470" y="2121114"/>
            <a:ext cx="534910" cy="10081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524232" y="1389166"/>
            <a:ext cx="3185487" cy="646331"/>
          </a:xfrm>
          <a:prstGeom prst="rect">
            <a:avLst/>
          </a:prstGeom>
        </p:spPr>
        <p:txBody>
          <a:bodyPr wrap="none">
            <a:spAutoFit/>
          </a:bodyPr>
          <a:lstStyle/>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返信したい投稿の</a:t>
            </a:r>
            <a:endParaRPr lang="en-US" altLang="ja-JP" b="1" kern="100">
              <a:solidFill>
                <a:srgbClr val="FF0000"/>
              </a:solidFill>
              <a:latin typeface="游ゴシック" panose="020B0400000000000000" pitchFamily="50" charset="-128"/>
              <a:cs typeface="Courier New" panose="02070309020205020404" pitchFamily="49" charset="0"/>
            </a:endParaRPr>
          </a:p>
          <a:p>
            <a:pPr>
              <a:spcAft>
                <a:spcPts val="0"/>
              </a:spcAft>
            </a:pPr>
            <a:r>
              <a:rPr lang="en-US" altLang="ja-JP" b="1" kern="100">
                <a:solidFill>
                  <a:srgbClr val="FF0000"/>
                </a:solidFill>
                <a:latin typeface="游ゴシック" panose="020B0400000000000000" pitchFamily="50" charset="-128"/>
                <a:cs typeface="Courier New" panose="02070309020205020404" pitchFamily="49" charset="0"/>
              </a:rPr>
              <a:t>『</a:t>
            </a:r>
            <a:r>
              <a:rPr lang="ja-JP" altLang="en-US" b="1" kern="100">
                <a:solidFill>
                  <a:srgbClr val="FF0000"/>
                </a:solidFill>
                <a:latin typeface="游ゴシック" panose="020B0400000000000000" pitchFamily="50" charset="-128"/>
                <a:cs typeface="Courier New" panose="02070309020205020404" pitchFamily="49" charset="0"/>
              </a:rPr>
              <a:t>コメント</a:t>
            </a:r>
            <a:r>
              <a:rPr lang="en-US" altLang="ja-JP" b="1" kern="100">
                <a:solidFill>
                  <a:srgbClr val="FF0000"/>
                </a:solidFill>
                <a:latin typeface="游ゴシック" panose="020B0400000000000000" pitchFamily="50" charset="-128"/>
                <a:cs typeface="Courier New" panose="02070309020205020404" pitchFamily="49" charset="0"/>
              </a:rPr>
              <a:t>』</a:t>
            </a:r>
            <a:r>
              <a:rPr lang="ja-JP" altLang="en-US" b="1" kern="100">
                <a:solidFill>
                  <a:srgbClr val="FF0000"/>
                </a:solidFill>
                <a:latin typeface="游ゴシック" panose="020B0400000000000000" pitchFamily="50" charset="-128"/>
                <a:cs typeface="Courier New" panose="02070309020205020404" pitchFamily="49" charset="0"/>
              </a:rPr>
              <a:t>ボタンをタップ</a:t>
            </a:r>
            <a:endParaRPr lang="ja-JP" altLang="ja-JP" b="1" kern="100">
              <a:solidFill>
                <a:srgbClr val="FF0000"/>
              </a:solidFill>
              <a:latin typeface="游ゴシック" panose="020B0400000000000000" pitchFamily="50" charset="-128"/>
              <a:cs typeface="Courier New" panose="02070309020205020404" pitchFamily="49" charset="0"/>
            </a:endParaRPr>
          </a:p>
        </p:txBody>
      </p:sp>
      <p:sp>
        <p:nvSpPr>
          <p:cNvPr id="13" name="楕円 12"/>
          <p:cNvSpPr/>
          <p:nvPr/>
        </p:nvSpPr>
        <p:spPr>
          <a:xfrm>
            <a:off x="7518214" y="3887765"/>
            <a:ext cx="491252" cy="5389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4925923" y="3706623"/>
            <a:ext cx="3445924" cy="369332"/>
          </a:xfrm>
          <a:prstGeom prst="rect">
            <a:avLst/>
          </a:prstGeom>
        </p:spPr>
        <p:txBody>
          <a:bodyPr wrap="square">
            <a:spAutoFit/>
          </a:bodyPr>
          <a:lstStyle/>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↓ここにコメントを入力</a:t>
            </a:r>
            <a:endParaRPr lang="ja-JP" altLang="ja-JP" b="1" kern="100">
              <a:solidFill>
                <a:srgbClr val="FF0000"/>
              </a:solidFill>
              <a:latin typeface="游ゴシック" panose="020B0400000000000000" pitchFamily="50" charset="-128"/>
              <a:cs typeface="Courier New" panose="02070309020205020404" pitchFamily="49" charset="0"/>
            </a:endParaRPr>
          </a:p>
        </p:txBody>
      </p:sp>
      <p:sp>
        <p:nvSpPr>
          <p:cNvPr id="17" name="正方形/長方形 16"/>
          <p:cNvSpPr/>
          <p:nvPr/>
        </p:nvSpPr>
        <p:spPr>
          <a:xfrm>
            <a:off x="8009466" y="4057365"/>
            <a:ext cx="3445924" cy="369332"/>
          </a:xfrm>
          <a:prstGeom prst="rect">
            <a:avLst/>
          </a:prstGeom>
        </p:spPr>
        <p:txBody>
          <a:bodyPr wrap="square">
            <a:spAutoFit/>
          </a:bodyPr>
          <a:lstStyle/>
          <a:p>
            <a:pPr>
              <a:spcAft>
                <a:spcPts val="0"/>
              </a:spcAft>
            </a:pPr>
            <a:r>
              <a:rPr lang="ja-JP" altLang="en-US" b="1" kern="100">
                <a:solidFill>
                  <a:srgbClr val="FF0000"/>
                </a:solidFill>
                <a:latin typeface="游ゴシック" panose="020B0400000000000000" pitchFamily="50" charset="-128"/>
                <a:cs typeface="Courier New" panose="02070309020205020404" pitchFamily="49" charset="0"/>
              </a:rPr>
              <a:t>入力後このマークをおして投稿</a:t>
            </a:r>
            <a:endParaRPr lang="ja-JP" altLang="ja-JP" b="1" kern="100">
              <a:solidFill>
                <a:srgbClr val="FF0000"/>
              </a:solidFill>
              <a:latin typeface="游ゴシック" panose="020B0400000000000000" pitchFamily="50" charset="-128"/>
              <a:cs typeface="Courier New" panose="02070309020205020404" pitchFamily="49" charset="0"/>
            </a:endParaRPr>
          </a:p>
        </p:txBody>
      </p:sp>
      <p:sp>
        <p:nvSpPr>
          <p:cNvPr id="19" name="テキスト ボックス 18"/>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20" name="テキスト ボックス 19"/>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909829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628185"/>
            <a:ext cx="12192000" cy="769441"/>
          </a:xfrm>
          <a:prstGeom prst="rect">
            <a:avLst/>
          </a:prstGeom>
          <a:noFill/>
        </p:spPr>
        <p:txBody>
          <a:bodyPr wrap="square" rtlCol="0">
            <a:spAutoFit/>
          </a:bodyPr>
          <a:lstStyle/>
          <a:p>
            <a:pPr algn="ctr"/>
            <a:r>
              <a:rPr lang="ja-JP" altLang="en-US" sz="4400" b="1"/>
              <a:t>お試しトライアル実施・共有のお願い</a:t>
            </a:r>
            <a:endParaRPr kumimoji="1" lang="ja-JP" altLang="en-US" sz="4400" b="1"/>
          </a:p>
        </p:txBody>
      </p:sp>
      <p:sp>
        <p:nvSpPr>
          <p:cNvPr id="3" name="テキスト ボックス 2"/>
          <p:cNvSpPr txBox="1"/>
          <p:nvPr/>
        </p:nvSpPr>
        <p:spPr>
          <a:xfrm>
            <a:off x="543734" y="1571411"/>
            <a:ext cx="11406840" cy="4893647"/>
          </a:xfrm>
          <a:prstGeom prst="rect">
            <a:avLst/>
          </a:prstGeom>
          <a:noFill/>
        </p:spPr>
        <p:txBody>
          <a:bodyPr wrap="square" lIns="91440" tIns="45720" rIns="91440" bIns="45720" rtlCol="0" anchor="t">
            <a:spAutoFit/>
          </a:bodyPr>
          <a:lstStyle/>
          <a:p>
            <a:r>
              <a:rPr kumimoji="1" lang="ja-JP" altLang="en-US" sz="2400"/>
              <a:t>目的　：</a:t>
            </a:r>
            <a:endParaRPr kumimoji="1" lang="en-US" altLang="ja-JP" sz="2400"/>
          </a:p>
          <a:p>
            <a:r>
              <a:rPr lang="ja-JP" altLang="en-US" sz="2400"/>
              <a:t>①運営側での均等なチーム編成のための初参加者実力把握</a:t>
            </a:r>
            <a:endParaRPr lang="en-US" altLang="ja-JP" sz="2400"/>
          </a:p>
          <a:p>
            <a:r>
              <a:rPr kumimoji="1" lang="ja-JP" altLang="en-US" sz="2400"/>
              <a:t>②初参加者の身体慣らしとアプリ使用方法の把握</a:t>
            </a:r>
            <a:endParaRPr kumimoji="1" lang="en-US" altLang="ja-JP" sz="2400"/>
          </a:p>
          <a:p>
            <a:endParaRPr kumimoji="1" lang="en-US" altLang="ja-JP" sz="2400"/>
          </a:p>
          <a:p>
            <a:r>
              <a:rPr kumimoji="1" lang="ja-JP" altLang="en-US" sz="2400" b="1">
                <a:solidFill>
                  <a:srgbClr val="FF0000"/>
                </a:solidFill>
              </a:rPr>
              <a:t>実施対象者　：</a:t>
            </a:r>
            <a:endParaRPr kumimoji="1" lang="en-US" altLang="ja-JP" sz="2400" b="1">
              <a:solidFill>
                <a:srgbClr val="FF0000"/>
              </a:solidFill>
            </a:endParaRPr>
          </a:p>
          <a:p>
            <a:r>
              <a:rPr kumimoji="1" lang="ja-JP" altLang="en-US" sz="2400" b="1">
                <a:solidFill>
                  <a:srgbClr val="FF0000"/>
                </a:solidFill>
              </a:rPr>
              <a:t>過去オンライン駅伝参加経験が無く、今年参加を考えている方</a:t>
            </a:r>
            <a:endParaRPr kumimoji="1" lang="en-US" altLang="ja-JP" sz="2400" b="1">
              <a:solidFill>
                <a:srgbClr val="FF0000"/>
              </a:solidFill>
            </a:endParaRPr>
          </a:p>
          <a:p>
            <a:r>
              <a:rPr kumimoji="1" lang="en-US" altLang="ja-JP" sz="2400"/>
              <a:t>※</a:t>
            </a:r>
            <a:r>
              <a:rPr kumimoji="1" lang="ja-JP" altLang="en-US" sz="2400"/>
              <a:t>但し、オンライン駅伝第１回～第３回のいづれかへ参加される</a:t>
            </a:r>
            <a:endParaRPr kumimoji="1" lang="en-US" altLang="ja-JP" sz="2400"/>
          </a:p>
          <a:p>
            <a:r>
              <a:rPr kumimoji="1" lang="ja-JP" altLang="en-US" sz="2400"/>
              <a:t>　場合はお試しトライアル不要</a:t>
            </a:r>
            <a:endParaRPr kumimoji="1" lang="en-US" altLang="ja-JP" sz="2400"/>
          </a:p>
          <a:p>
            <a:r>
              <a:rPr kumimoji="1" lang="ja-JP" altLang="en-US" sz="2400" b="1">
                <a:solidFill>
                  <a:srgbClr val="FF0000"/>
                </a:solidFill>
              </a:rPr>
              <a:t>　　</a:t>
            </a:r>
            <a:endParaRPr kumimoji="1" lang="en-US" altLang="ja-JP" sz="2400"/>
          </a:p>
          <a:p>
            <a:r>
              <a:rPr lang="ja-JP" altLang="en-US" sz="2400" b="1">
                <a:solidFill>
                  <a:srgbClr val="FF0000"/>
                </a:solidFill>
              </a:rPr>
              <a:t>お願い事項　：</a:t>
            </a:r>
            <a:endParaRPr lang="en-US" altLang="ja-JP" sz="2400" b="1">
              <a:solidFill>
                <a:srgbClr val="FF0000"/>
              </a:solidFill>
            </a:endParaRPr>
          </a:p>
          <a:p>
            <a:r>
              <a:rPr kumimoji="1" lang="ja-JP" altLang="en-US" sz="2400"/>
              <a:t>事前に</a:t>
            </a:r>
            <a:r>
              <a:rPr lang="en-US" altLang="ja-JP" sz="2400"/>
              <a:t>DL</a:t>
            </a:r>
            <a:r>
              <a:rPr lang="ja-JP" altLang="en-US" sz="2400"/>
              <a:t>いただいたアプリを用いて、</a:t>
            </a:r>
            <a:r>
              <a:rPr lang="ja-JP" altLang="en-US" sz="2400" b="1">
                <a:solidFill>
                  <a:srgbClr val="FF0000"/>
                </a:solidFill>
              </a:rPr>
              <a:t>推奨コース </a:t>
            </a:r>
            <a:r>
              <a:rPr lang="en-US" altLang="ja-JP" sz="2400" b="1">
                <a:solidFill>
                  <a:srgbClr val="FF0000"/>
                </a:solidFill>
              </a:rPr>
              <a:t>or</a:t>
            </a:r>
            <a:r>
              <a:rPr lang="ja-JP" altLang="en-US" sz="2400" b="1">
                <a:solidFill>
                  <a:srgbClr val="FF0000"/>
                </a:solidFill>
              </a:rPr>
              <a:t>２．５</a:t>
            </a:r>
            <a:r>
              <a:rPr lang="en-US" altLang="ja-JP" sz="2400" b="1">
                <a:solidFill>
                  <a:srgbClr val="FF0000"/>
                </a:solidFill>
              </a:rPr>
              <a:t>km</a:t>
            </a:r>
            <a:r>
              <a:rPr lang="ja-JP" altLang="en-US" sz="2400" b="1">
                <a:solidFill>
                  <a:srgbClr val="FF0000"/>
                </a:solidFill>
              </a:rPr>
              <a:t>以上の好きなコースについてタイムトライアルを実施してアプリに記録。アプリの結果参照画面の</a:t>
            </a:r>
            <a:endParaRPr lang="en-US" altLang="ja-JP" sz="2400" b="1">
              <a:solidFill>
                <a:srgbClr val="FF0000"/>
              </a:solidFill>
            </a:endParaRPr>
          </a:p>
          <a:p>
            <a:r>
              <a:rPr lang="ja-JP" altLang="en-US" sz="2400" b="1">
                <a:solidFill>
                  <a:srgbClr val="FF0000"/>
                </a:solidFill>
              </a:rPr>
              <a:t>スクショを運営陣に共有下さい。</a:t>
            </a:r>
            <a:endParaRPr lang="en-US" altLang="ja-JP" sz="2400" b="1">
              <a:solidFill>
                <a:srgbClr val="FF0000"/>
              </a:solidFill>
            </a:endParaRPr>
          </a:p>
        </p:txBody>
      </p:sp>
      <p:sp>
        <p:nvSpPr>
          <p:cNvPr id="5" name="テキスト ボックス 4"/>
          <p:cNvSpPr txBox="1"/>
          <p:nvPr/>
        </p:nvSpPr>
        <p:spPr>
          <a:xfrm>
            <a:off x="370439" y="0"/>
            <a:ext cx="11298495" cy="523220"/>
          </a:xfrm>
          <a:prstGeom prst="rect">
            <a:avLst/>
          </a:prstGeom>
          <a:noFill/>
        </p:spPr>
        <p:txBody>
          <a:bodyPr wrap="square" lIns="91440" tIns="45720" rIns="91440" bIns="45720" rtlCol="0" anchor="t">
            <a:spAutoFit/>
          </a:bodyPr>
          <a:lstStyle/>
          <a:p>
            <a:pPr algn="ctr"/>
            <a:r>
              <a:rPr kumimoji="1" lang="en-US" altLang="ja-JP" sz="2800">
                <a:solidFill>
                  <a:srgbClr val="FF0000"/>
                </a:solidFill>
              </a:rPr>
              <a:t>※</a:t>
            </a:r>
            <a:r>
              <a:rPr lang="ja-JP" altLang="en-US" sz="2800">
                <a:solidFill>
                  <a:srgbClr val="FF0000"/>
                </a:solidFill>
                <a:ea typeface="游ゴシック"/>
              </a:rPr>
              <a:t>過去オンライン駅伝参加経験者は対象外</a:t>
            </a:r>
            <a:endParaRPr kumimoji="1" lang="ja-JP" altLang="en-US" sz="2800">
              <a:solidFill>
                <a:srgbClr val="FF0000"/>
              </a:solidFill>
              <a:ea typeface="游ゴシック"/>
            </a:endParaRPr>
          </a:p>
        </p:txBody>
      </p:sp>
      <p:sp>
        <p:nvSpPr>
          <p:cNvPr id="8" name="テキスト ボックス 7"/>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9" name="テキスト ボックス 8"/>
          <p:cNvSpPr txBox="1"/>
          <p:nvPr/>
        </p:nvSpPr>
        <p:spPr>
          <a:xfrm>
            <a:off x="12370777" y="712178"/>
            <a:ext cx="1245635" cy="369332"/>
          </a:xfrm>
          <a:prstGeom prst="rect">
            <a:avLst/>
          </a:prstGeom>
          <a:noFill/>
        </p:spPr>
        <p:txBody>
          <a:bodyPr wrap="square" rtlCol="0">
            <a:spAutoFit/>
          </a:bodyPr>
          <a:lstStyle/>
          <a:p>
            <a:r>
              <a:rPr kumimoji="1" lang="ja-JP" altLang="en-US"/>
              <a:t>１分</a:t>
            </a:r>
            <a:endParaRPr kumimoji="1" lang="en-US" altLang="ja-JP"/>
          </a:p>
        </p:txBody>
      </p:sp>
    </p:spTree>
    <p:extLst>
      <p:ext uri="{BB962C8B-B14F-4D97-AF65-F5344CB8AC3E}">
        <p14:creationId xmlns:p14="http://schemas.microsoft.com/office/powerpoint/2010/main" val="3827540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92037" y="0"/>
            <a:ext cx="8478981" cy="707886"/>
          </a:xfrm>
          <a:prstGeom prst="rect">
            <a:avLst/>
          </a:prstGeom>
          <a:noFill/>
        </p:spPr>
        <p:txBody>
          <a:bodyPr wrap="square" rtlCol="0">
            <a:spAutoFit/>
          </a:bodyPr>
          <a:lstStyle/>
          <a:p>
            <a:r>
              <a:rPr lang="ja-JP" altLang="en-US" sz="4000"/>
              <a:t>お試しトライアルの実施にあたり</a:t>
            </a:r>
            <a:endParaRPr kumimoji="1" lang="ja-JP" altLang="en-US" sz="4000"/>
          </a:p>
        </p:txBody>
      </p:sp>
      <p:graphicFrame>
        <p:nvGraphicFramePr>
          <p:cNvPr id="5" name="表 4"/>
          <p:cNvGraphicFramePr>
            <a:graphicFrameLocks noGrp="1"/>
          </p:cNvGraphicFramePr>
          <p:nvPr>
            <p:extLst>
              <p:ext uri="{D42A27DB-BD31-4B8C-83A1-F6EECF244321}">
                <p14:modId xmlns:p14="http://schemas.microsoft.com/office/powerpoint/2010/main" val="1386685809"/>
              </p:ext>
            </p:extLst>
          </p:nvPr>
        </p:nvGraphicFramePr>
        <p:xfrm>
          <a:off x="327891" y="616827"/>
          <a:ext cx="11767127" cy="5499023"/>
        </p:xfrm>
        <a:graphic>
          <a:graphicData uri="http://schemas.openxmlformats.org/drawingml/2006/table">
            <a:tbl>
              <a:tblPr firstRow="1" bandRow="1">
                <a:tableStyleId>{5940675A-B579-460E-94D1-54222C63F5DA}</a:tableStyleId>
              </a:tblPr>
              <a:tblGrid>
                <a:gridCol w="509250">
                  <a:extLst>
                    <a:ext uri="{9D8B030D-6E8A-4147-A177-3AD203B41FA5}">
                      <a16:colId xmlns:a16="http://schemas.microsoft.com/office/drawing/2014/main" val="4233601301"/>
                    </a:ext>
                  </a:extLst>
                </a:gridCol>
                <a:gridCol w="1187602">
                  <a:extLst>
                    <a:ext uri="{9D8B030D-6E8A-4147-A177-3AD203B41FA5}">
                      <a16:colId xmlns:a16="http://schemas.microsoft.com/office/drawing/2014/main" val="336646817"/>
                    </a:ext>
                  </a:extLst>
                </a:gridCol>
                <a:gridCol w="10070275">
                  <a:extLst>
                    <a:ext uri="{9D8B030D-6E8A-4147-A177-3AD203B41FA5}">
                      <a16:colId xmlns:a16="http://schemas.microsoft.com/office/drawing/2014/main" val="4253125668"/>
                    </a:ext>
                  </a:extLst>
                </a:gridCol>
              </a:tblGrid>
              <a:tr h="352306">
                <a:tc gridSpan="2">
                  <a:txBody>
                    <a:bodyPr/>
                    <a:lstStyle/>
                    <a:p>
                      <a:pPr algn="ctr"/>
                      <a:r>
                        <a:rPr kumimoji="1" lang="ja-JP" altLang="en-US" sz="1600">
                          <a:solidFill>
                            <a:schemeClr val="tx1"/>
                          </a:solidFill>
                        </a:rPr>
                        <a:t>実施事項</a:t>
                      </a:r>
                    </a:p>
                  </a:txBody>
                  <a:tcPr anchor="ctr">
                    <a:solidFill>
                      <a:schemeClr val="bg1">
                        <a:lumMod val="85000"/>
                      </a:schemeClr>
                    </a:solidFill>
                  </a:tcPr>
                </a:tc>
                <a:tc hMerge="1">
                  <a:txBody>
                    <a:bodyPr/>
                    <a:lstStyle/>
                    <a:p>
                      <a:endParaRPr kumimoji="1" lang="ja-JP" altLang="en-US"/>
                    </a:p>
                  </a:txBody>
                  <a:tcPr/>
                </a:tc>
                <a:tc>
                  <a:txBody>
                    <a:bodyPr/>
                    <a:lstStyle/>
                    <a:p>
                      <a:pPr algn="ctr"/>
                      <a:r>
                        <a:rPr kumimoji="1" lang="ja-JP" altLang="en-US" sz="1600">
                          <a:solidFill>
                            <a:schemeClr val="tx1"/>
                          </a:solidFill>
                        </a:rPr>
                        <a:t>詳細</a:t>
                      </a:r>
                    </a:p>
                  </a:txBody>
                  <a:tcPr anchor="ctr">
                    <a:solidFill>
                      <a:schemeClr val="bg1">
                        <a:lumMod val="85000"/>
                      </a:schemeClr>
                    </a:solidFill>
                  </a:tcPr>
                </a:tc>
                <a:extLst>
                  <a:ext uri="{0D108BD9-81ED-4DB2-BD59-A6C34878D82A}">
                    <a16:rowId xmlns:a16="http://schemas.microsoft.com/office/drawing/2014/main" val="2781152432"/>
                  </a:ext>
                </a:extLst>
              </a:tr>
              <a:tr h="608529">
                <a:tc gridSpan="2">
                  <a:txBody>
                    <a:bodyPr/>
                    <a:lstStyle/>
                    <a:p>
                      <a:pPr algn="ctr"/>
                      <a:r>
                        <a:rPr kumimoji="1" lang="ja-JP" altLang="en-US" sz="1600">
                          <a:solidFill>
                            <a:schemeClr val="tx1"/>
                          </a:solidFill>
                        </a:rPr>
                        <a:t>ランニングアプリの準備</a:t>
                      </a:r>
                    </a:p>
                  </a:txBody>
                  <a:tcPr anchor="ctr"/>
                </a:tc>
                <a:tc hMerge="1">
                  <a:txBody>
                    <a:bodyPr/>
                    <a:lstStyle/>
                    <a:p>
                      <a:endParaRPr kumimoji="1" lang="ja-JP" altLang="en-US"/>
                    </a:p>
                  </a:txBody>
                  <a:tcPr/>
                </a:tc>
                <a:tc>
                  <a:txBody>
                    <a:bodyPr/>
                    <a:lstStyle/>
                    <a:p>
                      <a:r>
                        <a:rPr kumimoji="1" lang="ja-JP" altLang="en-US" sz="1600">
                          <a:solidFill>
                            <a:schemeClr val="tx1"/>
                          </a:solidFill>
                        </a:rPr>
                        <a:t>別資料「</a:t>
                      </a:r>
                      <a:r>
                        <a:rPr kumimoji="1" lang="ja-JP" altLang="en-US" sz="1600">
                          <a:solidFill>
                            <a:schemeClr val="tx1"/>
                          </a:solidFill>
                          <a:hlinkClick r:id="rId2" action="ppaction://hlinkpres?slideindex=1&amp;slidetitle="/>
                        </a:rPr>
                        <a:t>ランニング計測アプリ</a:t>
                      </a:r>
                      <a:r>
                        <a:rPr kumimoji="1" lang="en-US" altLang="ja-JP" sz="1600">
                          <a:solidFill>
                            <a:schemeClr val="tx1"/>
                          </a:solidFill>
                          <a:hlinkClick r:id="rId2" action="ppaction://hlinkpres?slideindex=1&amp;slidetitle="/>
                        </a:rPr>
                        <a:t>DL</a:t>
                      </a:r>
                      <a:r>
                        <a:rPr kumimoji="1" lang="ja-JP" altLang="en-US" sz="1600">
                          <a:solidFill>
                            <a:schemeClr val="tx1"/>
                          </a:solidFill>
                          <a:hlinkClick r:id="rId2" action="ppaction://hlinkpres?slideindex=1&amp;slidetitle="/>
                        </a:rPr>
                        <a:t>のお願い</a:t>
                      </a:r>
                      <a:r>
                        <a:rPr kumimoji="1" lang="ja-JP" altLang="en-US" sz="1600">
                          <a:solidFill>
                            <a:schemeClr val="tx1"/>
                          </a:solidFill>
                        </a:rPr>
                        <a:t>」を参照し、ランニングアプリを事前スマホに</a:t>
                      </a:r>
                      <a:r>
                        <a:rPr kumimoji="1" lang="en-US" altLang="ja-JP" sz="1600">
                          <a:solidFill>
                            <a:schemeClr val="tx1"/>
                          </a:solidFill>
                        </a:rPr>
                        <a:t>DL</a:t>
                      </a:r>
                      <a:r>
                        <a:rPr kumimoji="1" lang="ja-JP" altLang="en-US" sz="1600" err="1">
                          <a:solidFill>
                            <a:schemeClr val="tx1"/>
                          </a:solidFill>
                        </a:rPr>
                        <a:t>、</a:t>
                      </a:r>
                      <a:r>
                        <a:rPr kumimoji="1" lang="ja-JP" altLang="en-US" sz="1600">
                          <a:solidFill>
                            <a:schemeClr val="tx1"/>
                          </a:solidFill>
                        </a:rPr>
                        <a:t>基本的な測定の仕方の確認をお願いします。</a:t>
                      </a:r>
                    </a:p>
                  </a:txBody>
                  <a:tcPr anchor="ctr"/>
                </a:tc>
                <a:extLst>
                  <a:ext uri="{0D108BD9-81ED-4DB2-BD59-A6C34878D82A}">
                    <a16:rowId xmlns:a16="http://schemas.microsoft.com/office/drawing/2014/main" val="3761398748"/>
                  </a:ext>
                </a:extLst>
              </a:tr>
              <a:tr h="608529">
                <a:tc rowSpan="3">
                  <a:txBody>
                    <a:bodyPr/>
                    <a:lstStyle/>
                    <a:p>
                      <a:pPr algn="ctr"/>
                      <a:r>
                        <a:rPr kumimoji="1" lang="ja-JP" altLang="en-US" sz="1600">
                          <a:solidFill>
                            <a:schemeClr val="tx1"/>
                          </a:solidFill>
                        </a:rPr>
                        <a:t>トライアルの準備</a:t>
                      </a:r>
                    </a:p>
                  </a:txBody>
                  <a:tcPr anchor="ctr">
                    <a:lnR w="12700" cap="flat" cmpd="sng" algn="ctr">
                      <a:solidFill>
                        <a:schemeClr val="tx1"/>
                      </a:solidFill>
                      <a:prstDash val="solid"/>
                      <a:round/>
                      <a:headEnd type="none" w="med" len="med"/>
                      <a:tailEnd type="none" w="med" len="med"/>
                    </a:lnR>
                  </a:tcPr>
                </a:tc>
                <a:tc>
                  <a:txBody>
                    <a:bodyPr/>
                    <a:lstStyle/>
                    <a:p>
                      <a:pPr algn="ctr"/>
                      <a:r>
                        <a:rPr kumimoji="1" lang="ja-JP" altLang="en-US" sz="1600">
                          <a:solidFill>
                            <a:schemeClr val="tx1"/>
                          </a:solidFill>
                        </a:rPr>
                        <a:t>走る服装</a:t>
                      </a:r>
                    </a:p>
                  </a:txBody>
                  <a:tcPr anchor="ctr">
                    <a:lnL w="12700" cap="flat" cmpd="sng" algn="ctr">
                      <a:solidFill>
                        <a:schemeClr val="tx1"/>
                      </a:solidFill>
                      <a:prstDash val="solid"/>
                      <a:round/>
                      <a:headEnd type="none" w="med" len="med"/>
                      <a:tailEnd type="none" w="med" len="med"/>
                    </a:lnL>
                  </a:tcPr>
                </a:tc>
                <a:tc>
                  <a:txBody>
                    <a:bodyPr/>
                    <a:lstStyle/>
                    <a:p>
                      <a:pPr algn="l"/>
                      <a:r>
                        <a:rPr kumimoji="1" lang="ja-JP" altLang="en-US" sz="1600">
                          <a:solidFill>
                            <a:schemeClr val="tx1"/>
                          </a:solidFill>
                        </a:rPr>
                        <a:t>運動できる服装なんでも</a:t>
                      </a:r>
                      <a:r>
                        <a:rPr kumimoji="1" lang="en-US" altLang="ja-JP" sz="1600">
                          <a:solidFill>
                            <a:schemeClr val="tx1"/>
                          </a:solidFill>
                        </a:rPr>
                        <a:t>OK</a:t>
                      </a:r>
                      <a:r>
                        <a:rPr kumimoji="1" lang="ja-JP" altLang="en-US" sz="1600">
                          <a:solidFill>
                            <a:schemeClr val="tx1"/>
                          </a:solidFill>
                        </a:rPr>
                        <a:t>（他のスポーツのものでもなんでも</a:t>
                      </a:r>
                      <a:r>
                        <a:rPr kumimoji="1" lang="en-US" altLang="ja-JP" sz="1600">
                          <a:solidFill>
                            <a:schemeClr val="tx1"/>
                          </a:solidFill>
                        </a:rPr>
                        <a:t>OK</a:t>
                      </a:r>
                      <a:r>
                        <a:rPr kumimoji="1" lang="ja-JP" altLang="en-US" sz="1600">
                          <a:solidFill>
                            <a:schemeClr val="tx1"/>
                          </a:solidFill>
                        </a:rPr>
                        <a:t>）ですので準備しましょう</a:t>
                      </a:r>
                      <a:endParaRPr kumimoji="1" lang="en-US" altLang="ja-JP" sz="1600">
                        <a:solidFill>
                          <a:schemeClr val="tx1"/>
                        </a:solidFill>
                      </a:endParaRPr>
                    </a:p>
                    <a:p>
                      <a:pPr algn="l"/>
                      <a:r>
                        <a:rPr kumimoji="1" lang="en-US" altLang="ja-JP" sz="1600" b="1">
                          <a:solidFill>
                            <a:schemeClr val="tx1"/>
                          </a:solidFill>
                        </a:rPr>
                        <a:t>※</a:t>
                      </a:r>
                      <a:r>
                        <a:rPr kumimoji="1" lang="ja-JP" altLang="en-US" sz="1600" b="1">
                          <a:solidFill>
                            <a:schemeClr val="tx1"/>
                          </a:solidFill>
                        </a:rPr>
                        <a:t>夜間に走る際は相手に気づいてもらう為蛍光</a:t>
                      </a:r>
                      <a:r>
                        <a:rPr kumimoji="1" lang="ja-JP" altLang="en-US" sz="1600" b="1" err="1">
                          <a:solidFill>
                            <a:schemeClr val="tx1"/>
                          </a:solidFill>
                        </a:rPr>
                        <a:t>たすき</a:t>
                      </a:r>
                      <a:r>
                        <a:rPr kumimoji="1" lang="en-US" altLang="ja-JP" sz="1600" b="1">
                          <a:solidFill>
                            <a:schemeClr val="tx1"/>
                          </a:solidFill>
                        </a:rPr>
                        <a:t>/</a:t>
                      </a:r>
                      <a:r>
                        <a:rPr kumimoji="1" lang="ja-JP" altLang="en-US" sz="1600" b="1">
                          <a:solidFill>
                            <a:schemeClr val="tx1"/>
                          </a:solidFill>
                        </a:rPr>
                        <a:t>ミニライト等を各自準備する。服装も暗い色は</a:t>
                      </a:r>
                      <a:r>
                        <a:rPr kumimoji="1" lang="en-US" altLang="ja-JP" sz="1600" b="1">
                          <a:solidFill>
                            <a:schemeClr val="tx1"/>
                          </a:solidFill>
                        </a:rPr>
                        <a:t>NG</a:t>
                      </a:r>
                      <a:r>
                        <a:rPr kumimoji="1" lang="ja-JP" altLang="en-US" sz="1600" b="1" err="1">
                          <a:solidFill>
                            <a:schemeClr val="tx1"/>
                          </a:solidFill>
                        </a:rPr>
                        <a:t>。</a:t>
                      </a:r>
                      <a:endParaRPr kumimoji="1" lang="ja-JP" altLang="en-US" sz="1600" b="1">
                        <a:solidFill>
                          <a:schemeClr val="tx1"/>
                        </a:solidFill>
                      </a:endParaRPr>
                    </a:p>
                  </a:txBody>
                  <a:tcPr anchor="ctr"/>
                </a:tc>
                <a:extLst>
                  <a:ext uri="{0D108BD9-81ED-4DB2-BD59-A6C34878D82A}">
                    <a16:rowId xmlns:a16="http://schemas.microsoft.com/office/drawing/2014/main" val="2423844209"/>
                  </a:ext>
                </a:extLst>
              </a:tr>
              <a:tr h="1120974">
                <a:tc vMerge="1">
                  <a:txBody>
                    <a:bodyPr/>
                    <a:lstStyle/>
                    <a:p>
                      <a:endParaRPr kumimoji="1" lang="ja-JP" altLang="en-US">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kumimoji="1" lang="ja-JP" altLang="en-US" sz="1600">
                          <a:solidFill>
                            <a:schemeClr val="tx1"/>
                          </a:solidFill>
                        </a:rPr>
                        <a:t>走るシューズ</a:t>
                      </a:r>
                    </a:p>
                  </a:txBody>
                  <a:tcPr anchor="ctr">
                    <a:lnL w="12700" cap="flat" cmpd="sng" algn="ctr">
                      <a:solidFill>
                        <a:schemeClr val="tx1"/>
                      </a:solidFill>
                      <a:prstDash val="solid"/>
                      <a:round/>
                      <a:headEnd type="none" w="med" len="med"/>
                      <a:tailEnd type="none" w="med" len="med"/>
                    </a:lnL>
                  </a:tcPr>
                </a:tc>
                <a:tc>
                  <a:txBody>
                    <a:bodyPr/>
                    <a:lstStyle/>
                    <a:p>
                      <a:r>
                        <a:rPr kumimoji="1" lang="ja-JP" altLang="en-US" sz="1600">
                          <a:solidFill>
                            <a:schemeClr val="tx1"/>
                          </a:solidFill>
                        </a:rPr>
                        <a:t>・取急ぎ運動靴であれば</a:t>
                      </a:r>
                      <a:r>
                        <a:rPr kumimoji="1" lang="en-US" altLang="ja-JP" sz="1600">
                          <a:solidFill>
                            <a:schemeClr val="tx1"/>
                          </a:solidFill>
                        </a:rPr>
                        <a:t>OK</a:t>
                      </a:r>
                      <a:r>
                        <a:rPr kumimoji="1" lang="ja-JP" altLang="en-US" sz="1600">
                          <a:solidFill>
                            <a:schemeClr val="tx1"/>
                          </a:solidFill>
                        </a:rPr>
                        <a:t>ですが、今後継続するならランニング用のシューズが良いです。（怪我防止）</a:t>
                      </a:r>
                      <a:endParaRPr kumimoji="1" lang="en-US" altLang="ja-JP" sz="1600">
                        <a:solidFill>
                          <a:schemeClr val="tx1"/>
                        </a:solidFill>
                      </a:endParaRPr>
                    </a:p>
                    <a:p>
                      <a:r>
                        <a:rPr kumimoji="1" lang="ja-JP" altLang="en-US" sz="1600">
                          <a:solidFill>
                            <a:schemeClr val="tx1"/>
                          </a:solidFill>
                        </a:rPr>
                        <a:t>・足の形、走り方は各々違うのでスポーツショップで店員に教えてもらいながら、必ずためし履きをして</a:t>
                      </a:r>
                      <a:endParaRPr kumimoji="1" lang="en-US" altLang="ja-JP" sz="1600">
                        <a:solidFill>
                          <a:schemeClr val="tx1"/>
                        </a:solidFill>
                      </a:endParaRPr>
                    </a:p>
                    <a:p>
                      <a:r>
                        <a:rPr kumimoji="1" lang="ja-JP" altLang="en-US" sz="1600">
                          <a:solidFill>
                            <a:schemeClr val="tx1"/>
                          </a:solidFill>
                        </a:rPr>
                        <a:t>　しっくりくるものを選ぶ（他の人のおススメ情報だけを信じない）</a:t>
                      </a:r>
                    </a:p>
                    <a:p>
                      <a:r>
                        <a:rPr kumimoji="1" lang="ja-JP" altLang="en-US" sz="1600">
                          <a:solidFill>
                            <a:schemeClr val="tx1"/>
                          </a:solidFill>
                        </a:rPr>
                        <a:t>・軽い靴程走りやすいが衝撃が強く怪我のリスクあり、自分に合った重さを選ぶ</a:t>
                      </a:r>
                    </a:p>
                  </a:txBody>
                  <a:tcPr anchor="ctr"/>
                </a:tc>
                <a:extLst>
                  <a:ext uri="{0D108BD9-81ED-4DB2-BD59-A6C34878D82A}">
                    <a16:rowId xmlns:a16="http://schemas.microsoft.com/office/drawing/2014/main" val="1376098579"/>
                  </a:ext>
                </a:extLst>
              </a:tr>
              <a:tr h="864751">
                <a:tc vMerge="1">
                  <a:txBody>
                    <a:bodyPr/>
                    <a:lstStyle/>
                    <a:p>
                      <a:endParaRPr kumimoji="1" lang="ja-JP" altLang="en-US">
                        <a:solidFill>
                          <a:schemeClr val="tx1"/>
                        </a:solidFill>
                      </a:endParaRPr>
                    </a:p>
                  </a:txBody>
                  <a:tcPr>
                    <a:lnR w="12700" cap="flat" cmpd="sng" algn="ctr">
                      <a:solidFill>
                        <a:schemeClr val="tx1"/>
                      </a:solidFill>
                      <a:prstDash val="solid"/>
                      <a:round/>
                      <a:headEnd type="none" w="med" len="med"/>
                      <a:tailEnd type="none" w="med" len="med"/>
                    </a:lnR>
                  </a:tcPr>
                </a:tc>
                <a:tc>
                  <a:txBody>
                    <a:bodyPr/>
                    <a:lstStyle/>
                    <a:p>
                      <a:pPr algn="ctr"/>
                      <a:r>
                        <a:rPr kumimoji="1" lang="ja-JP" altLang="en-US" sz="1600">
                          <a:solidFill>
                            <a:schemeClr val="tx1"/>
                          </a:solidFill>
                        </a:rPr>
                        <a:t>走るコース</a:t>
                      </a:r>
                    </a:p>
                  </a:txBody>
                  <a:tcPr anchor="ctr">
                    <a:lnL w="12700" cap="flat" cmpd="sng" algn="ctr">
                      <a:solidFill>
                        <a:schemeClr val="tx1"/>
                      </a:solidFill>
                      <a:prstDash val="solid"/>
                      <a:round/>
                      <a:headEnd type="none" w="med" len="med"/>
                      <a:tailEnd type="none" w="med" len="med"/>
                    </a:lnL>
                  </a:tcPr>
                </a:tc>
                <a:tc>
                  <a:txBody>
                    <a:bodyPr/>
                    <a:lstStyle/>
                    <a:p>
                      <a:r>
                        <a:rPr kumimoji="1" lang="ja-JP" altLang="en-US" sz="1600">
                          <a:solidFill>
                            <a:schemeClr val="tx1"/>
                          </a:solidFill>
                        </a:rPr>
                        <a:t>・次ページ以降のコースを推奨、ムリそうなら自宅周辺等で</a:t>
                      </a:r>
                      <a:r>
                        <a:rPr kumimoji="1" lang="en-US" altLang="ja-JP" sz="1600">
                          <a:solidFill>
                            <a:schemeClr val="tx1"/>
                          </a:solidFill>
                        </a:rPr>
                        <a:t>2.5km</a:t>
                      </a:r>
                      <a:r>
                        <a:rPr kumimoji="1" lang="ja-JP" altLang="en-US" sz="1600">
                          <a:solidFill>
                            <a:schemeClr val="tx1"/>
                          </a:solidFill>
                        </a:rPr>
                        <a:t>走れるコースを各自で探してください。</a:t>
                      </a:r>
                      <a:endParaRPr kumimoji="1" lang="en-US" altLang="ja-JP" sz="1600">
                        <a:solidFill>
                          <a:schemeClr val="tx1"/>
                        </a:solidFill>
                      </a:endParaRPr>
                    </a:p>
                    <a:p>
                      <a:r>
                        <a:rPr kumimoji="1" lang="ja-JP" altLang="en-US" sz="1600">
                          <a:solidFill>
                            <a:schemeClr val="tx1"/>
                          </a:solidFill>
                        </a:rPr>
                        <a:t>・自分で探す場合はポイントとして「信号が無い」「車出てこない」「自転車歩行者少ない」「道幅広い」「折返しが無い」「厳しすぎる坂や階段・障害物無い」のうち、なるべく多く満たせる所が望ましいです。</a:t>
                      </a:r>
                    </a:p>
                  </a:txBody>
                  <a:tcPr anchor="ctr"/>
                </a:tc>
                <a:extLst>
                  <a:ext uri="{0D108BD9-81ED-4DB2-BD59-A6C34878D82A}">
                    <a16:rowId xmlns:a16="http://schemas.microsoft.com/office/drawing/2014/main" val="3381176968"/>
                  </a:ext>
                </a:extLst>
              </a:tr>
              <a:tr h="648278">
                <a:tc gridSpan="2">
                  <a:txBody>
                    <a:bodyPr/>
                    <a:lstStyle/>
                    <a:p>
                      <a:pPr algn="ctr"/>
                      <a:r>
                        <a:rPr kumimoji="1" lang="ja-JP" altLang="en-US" sz="1600">
                          <a:solidFill>
                            <a:schemeClr val="tx1"/>
                          </a:solidFill>
                        </a:rPr>
                        <a:t>トライアル実施</a:t>
                      </a:r>
                    </a:p>
                  </a:txBody>
                  <a:tcPr anchor="ctr"/>
                </a:tc>
                <a:tc hMerge="1">
                  <a:txBody>
                    <a:bodyPr/>
                    <a:lstStyle/>
                    <a:p>
                      <a:endParaRPr kumimoji="1" lang="ja-JP" altLang="en-US"/>
                    </a:p>
                  </a:txBody>
                  <a:tcPr/>
                </a:tc>
                <a:tc>
                  <a:txBody>
                    <a:bodyPr/>
                    <a:lstStyle/>
                    <a:p>
                      <a:r>
                        <a:rPr kumimoji="1" lang="ja-JP" altLang="en-US" sz="1600">
                          <a:solidFill>
                            <a:schemeClr val="tx1"/>
                          </a:solidFill>
                        </a:rPr>
                        <a:t>ランニングアプリ起動させ、スタートを押してタイマーが動いたのを確認してから走り出しましょう。（よくスタート押し忘れで計測できてないケースがあります）。初めての方は最初から飛ばしすぎず、まずは完走を心がけましょう。後半余裕があれば上げて、ラストスパートではなるべく全力を出し切りましょう！</a:t>
                      </a:r>
                    </a:p>
                  </a:txBody>
                  <a:tcPr anchor="ctr"/>
                </a:tc>
                <a:extLst>
                  <a:ext uri="{0D108BD9-81ED-4DB2-BD59-A6C34878D82A}">
                    <a16:rowId xmlns:a16="http://schemas.microsoft.com/office/drawing/2014/main" val="4171075575"/>
                  </a:ext>
                </a:extLst>
              </a:tr>
              <a:tr h="1120974">
                <a:tc gridSpan="2">
                  <a:txBody>
                    <a:bodyPr/>
                    <a:lstStyle/>
                    <a:p>
                      <a:pPr algn="ctr"/>
                      <a:r>
                        <a:rPr kumimoji="1" lang="ja-JP" altLang="en-US" sz="1600">
                          <a:solidFill>
                            <a:schemeClr val="tx1"/>
                          </a:solidFill>
                        </a:rPr>
                        <a:t>実施後結果共有</a:t>
                      </a:r>
                    </a:p>
                  </a:txBody>
                  <a:tcPr anchor="ctr"/>
                </a:tc>
                <a:tc hMerge="1">
                  <a:txBody>
                    <a:bodyPr/>
                    <a:lstStyle/>
                    <a:p>
                      <a:endParaRPr kumimoji="1" lang="ja-JP" altLang="en-US"/>
                    </a:p>
                  </a:txBody>
                  <a:tcPr/>
                </a:tc>
                <a:tc>
                  <a:txBody>
                    <a:bodyPr/>
                    <a:lstStyle/>
                    <a:p>
                      <a:r>
                        <a:rPr kumimoji="1" lang="ja-JP" altLang="en-US" sz="1600">
                          <a:solidFill>
                            <a:schemeClr val="tx1"/>
                          </a:solidFill>
                        </a:rPr>
                        <a:t>アプリで結果を確認、</a:t>
                      </a:r>
                      <a:r>
                        <a:rPr kumimoji="1" lang="ja-JP" altLang="en-US" sz="1600" b="1" u="sng">
                          <a:solidFill>
                            <a:srgbClr val="FF0000"/>
                          </a:solidFill>
                        </a:rPr>
                        <a:t>結果画面のスクショを</a:t>
                      </a:r>
                      <a:r>
                        <a:rPr kumimoji="1" lang="en-US" altLang="ja-JP" sz="1600" b="1" u="sng">
                          <a:solidFill>
                            <a:srgbClr val="FF0000"/>
                          </a:solidFill>
                        </a:rPr>
                        <a:t>Band</a:t>
                      </a:r>
                      <a:r>
                        <a:rPr kumimoji="1" lang="ja-JP" altLang="en-US" sz="1600" b="1" u="sng">
                          <a:solidFill>
                            <a:srgbClr val="FF0000"/>
                          </a:solidFill>
                        </a:rPr>
                        <a:t>で投稿いただくか、首脳陣へメール送付</a:t>
                      </a:r>
                      <a:r>
                        <a:rPr kumimoji="1" lang="ja-JP" altLang="en-US" sz="1600">
                          <a:solidFill>
                            <a:schemeClr val="tx1"/>
                          </a:solidFill>
                        </a:rPr>
                        <a:t>をお願い致します</a:t>
                      </a:r>
                      <a:endParaRPr kumimoji="1" lang="en-US" altLang="ja-JP" sz="1600">
                        <a:solidFill>
                          <a:schemeClr val="tx1"/>
                        </a:solidFill>
                      </a:endParaRPr>
                    </a:p>
                    <a:p>
                      <a:r>
                        <a:rPr kumimoji="1" lang="en-US" altLang="ja-JP" sz="1600"/>
                        <a:t>※</a:t>
                      </a:r>
                      <a:r>
                        <a:rPr kumimoji="1" lang="ja-JP" altLang="en-US" sz="1600"/>
                        <a:t>推奨コースの場合はアプリ上の計測距離ではなく、各コースの既知の距離をカウントします。</a:t>
                      </a:r>
                      <a:endParaRPr kumimoji="1" lang="en-US" altLang="ja-JP" sz="1600"/>
                    </a:p>
                    <a:p>
                      <a:r>
                        <a:rPr lang="ja-JP" altLang="en-US" sz="1600"/>
                        <a:t>（例：スポセン１周走ってアプリでは</a:t>
                      </a:r>
                      <a:r>
                        <a:rPr lang="en-US" altLang="ja-JP" sz="1600"/>
                        <a:t>2.20km</a:t>
                      </a:r>
                      <a:r>
                        <a:rPr lang="ja-JP" altLang="en-US" sz="1600" err="1"/>
                        <a:t>だった</a:t>
                      </a:r>
                      <a:r>
                        <a:rPr lang="ja-JP" altLang="en-US" sz="1600"/>
                        <a:t>場合　⇒　</a:t>
                      </a:r>
                      <a:r>
                        <a:rPr lang="en-US" altLang="ja-JP" sz="1600"/>
                        <a:t>2.35km</a:t>
                      </a:r>
                      <a:r>
                        <a:rPr lang="ja-JP" altLang="en-US" sz="1600"/>
                        <a:t>でカウント）</a:t>
                      </a:r>
                      <a:endParaRPr lang="en-US" altLang="ja-JP" sz="1600"/>
                    </a:p>
                    <a:p>
                      <a:r>
                        <a:rPr kumimoji="1" lang="ja-JP" altLang="en-US" sz="1600"/>
                        <a:t>　推奨コース以外ではアプリの距離を正としますので、バグ等ご注意下さい</a:t>
                      </a:r>
                    </a:p>
                  </a:txBody>
                  <a:tcPr anchor="ctr"/>
                </a:tc>
                <a:extLst>
                  <a:ext uri="{0D108BD9-81ED-4DB2-BD59-A6C34878D82A}">
                    <a16:rowId xmlns:a16="http://schemas.microsoft.com/office/drawing/2014/main" val="365375439"/>
                  </a:ext>
                </a:extLst>
              </a:tr>
            </a:tbl>
          </a:graphicData>
        </a:graphic>
      </p:graphicFrame>
      <p:sp>
        <p:nvSpPr>
          <p:cNvPr id="6" name="テキスト ボックス 5"/>
          <p:cNvSpPr txBox="1"/>
          <p:nvPr/>
        </p:nvSpPr>
        <p:spPr>
          <a:xfrm>
            <a:off x="1970379" y="6150114"/>
            <a:ext cx="9485747" cy="707886"/>
          </a:xfrm>
          <a:prstGeom prst="rect">
            <a:avLst/>
          </a:prstGeom>
          <a:noFill/>
        </p:spPr>
        <p:txBody>
          <a:bodyPr wrap="square" rtlCol="0">
            <a:spAutoFit/>
          </a:bodyPr>
          <a:lstStyle/>
          <a:p>
            <a:r>
              <a:rPr lang="ja-JP" altLang="en-US" sz="2000" b="1"/>
              <a:t>他：ランニングに関する事全般は「</a:t>
            </a:r>
            <a:r>
              <a:rPr lang="ja-JP" altLang="en-US" sz="2000" b="1">
                <a:hlinkClick r:id="rId3" action="ppaction://hlinkfile"/>
              </a:rPr>
              <a:t>ランニング</a:t>
            </a:r>
            <a:r>
              <a:rPr lang="en-US" altLang="ja-JP" sz="2000" b="1">
                <a:hlinkClick r:id="rId3" action="ppaction://hlinkfile"/>
              </a:rPr>
              <a:t>Q</a:t>
            </a:r>
            <a:r>
              <a:rPr lang="ja-JP" altLang="en-US" sz="2000" b="1">
                <a:hlinkClick r:id="rId3" action="ppaction://hlinkfile"/>
              </a:rPr>
              <a:t>＆</a:t>
            </a:r>
            <a:r>
              <a:rPr lang="en-US" altLang="ja-JP" sz="2000" b="1">
                <a:hlinkClick r:id="rId3" action="ppaction://hlinkfile"/>
              </a:rPr>
              <a:t>A</a:t>
            </a:r>
            <a:r>
              <a:rPr lang="ja-JP" altLang="en-US" sz="2000" b="1"/>
              <a:t>」資料を参照下さい</a:t>
            </a:r>
            <a:endParaRPr lang="en-US" altLang="ja-JP" sz="2000" b="1"/>
          </a:p>
          <a:p>
            <a:r>
              <a:rPr lang="ja-JP" altLang="en-US" sz="2000" b="1"/>
              <a:t>　　</a:t>
            </a:r>
            <a:r>
              <a:rPr lang="en-US" altLang="ja-JP" sz="2000" b="1"/>
              <a:t>※</a:t>
            </a:r>
            <a:r>
              <a:rPr lang="ja-JP" altLang="en-US" sz="2000" b="1"/>
              <a:t>記載されていない疑問点は首脳陣</a:t>
            </a:r>
            <a:r>
              <a:rPr lang="en-US" altLang="ja-JP" sz="2000" b="1"/>
              <a:t>or</a:t>
            </a:r>
            <a:r>
              <a:rPr lang="ja-JP" altLang="en-US" sz="2000" b="1"/>
              <a:t>お近くの経験者にお尋ねください。</a:t>
            </a:r>
            <a:endParaRPr kumimoji="1" lang="ja-JP" altLang="en-US" sz="2000" b="1"/>
          </a:p>
        </p:txBody>
      </p:sp>
      <p:sp>
        <p:nvSpPr>
          <p:cNvPr id="9" name="テキスト ボックス 8"/>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0" name="テキスト ボックス 9"/>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1007616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563091" y="1468582"/>
            <a:ext cx="7869381" cy="707886"/>
          </a:xfrm>
          <a:prstGeom prst="rect">
            <a:avLst/>
          </a:prstGeom>
          <a:noFill/>
        </p:spPr>
        <p:txBody>
          <a:bodyPr wrap="square" rtlCol="0">
            <a:spAutoFit/>
          </a:bodyPr>
          <a:lstStyle/>
          <a:p>
            <a:r>
              <a:rPr kumimoji="1" lang="ja-JP" altLang="en-US" sz="4000"/>
              <a:t>タイム計測の推奨コースの紹介</a:t>
            </a:r>
          </a:p>
        </p:txBody>
      </p:sp>
      <p:sp>
        <p:nvSpPr>
          <p:cNvPr id="3" name="テキスト ボックス 2"/>
          <p:cNvSpPr txBox="1"/>
          <p:nvPr/>
        </p:nvSpPr>
        <p:spPr>
          <a:xfrm>
            <a:off x="498763" y="2576946"/>
            <a:ext cx="11499273" cy="2554545"/>
          </a:xfrm>
          <a:prstGeom prst="rect">
            <a:avLst/>
          </a:prstGeom>
          <a:noFill/>
        </p:spPr>
        <p:txBody>
          <a:bodyPr wrap="square" rtlCol="0">
            <a:spAutoFit/>
          </a:bodyPr>
          <a:lstStyle/>
          <a:p>
            <a:r>
              <a:rPr kumimoji="1" lang="ja-JP" altLang="en-US" sz="3200"/>
              <a:t>次ページ以降で紹介する推奨コース</a:t>
            </a:r>
            <a:r>
              <a:rPr lang="ja-JP" altLang="en-US" sz="3200"/>
              <a:t>は、練習にもよく使うため距離もわかっており、オンライン駅伝本番ではアプリ計測無しでも</a:t>
            </a:r>
            <a:r>
              <a:rPr lang="en-US" altLang="ja-JP" sz="3200"/>
              <a:t>OK</a:t>
            </a:r>
            <a:r>
              <a:rPr lang="ja-JP" altLang="en-US" sz="3200"/>
              <a:t>としております。是非試してみてください。</a:t>
            </a:r>
            <a:endParaRPr lang="en-US" altLang="ja-JP" sz="3200"/>
          </a:p>
          <a:p>
            <a:r>
              <a:rPr kumimoji="1" lang="ja-JP" altLang="en-US" sz="3200"/>
              <a:t>（アプリのテストも兼ねているので</a:t>
            </a:r>
            <a:r>
              <a:rPr lang="ja-JP" altLang="en-US" sz="3200" b="1" u="sng">
                <a:solidFill>
                  <a:srgbClr val="FF0000"/>
                </a:solidFill>
              </a:rPr>
              <a:t>今回は</a:t>
            </a:r>
            <a:r>
              <a:rPr kumimoji="1" lang="ja-JP" altLang="en-US" sz="3200" b="1" u="sng">
                <a:solidFill>
                  <a:srgbClr val="FF0000"/>
                </a:solidFill>
              </a:rPr>
              <a:t>アプリ計測をお願いします。</a:t>
            </a:r>
            <a:r>
              <a:rPr kumimoji="1" lang="ja-JP" altLang="en-US" sz="3200"/>
              <a:t>）</a:t>
            </a:r>
          </a:p>
        </p:txBody>
      </p:sp>
      <p:sp>
        <p:nvSpPr>
          <p:cNvPr id="7" name="テキスト ボックス 6"/>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8" name="テキスト ボックス 7"/>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2016119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563091" y="1468582"/>
            <a:ext cx="7869381" cy="707886"/>
          </a:xfrm>
          <a:prstGeom prst="rect">
            <a:avLst/>
          </a:prstGeom>
          <a:noFill/>
        </p:spPr>
        <p:txBody>
          <a:bodyPr wrap="square" rtlCol="0">
            <a:spAutoFit/>
          </a:bodyPr>
          <a:lstStyle/>
          <a:p>
            <a:r>
              <a:rPr kumimoji="1" lang="ja-JP" altLang="en-US" sz="4000"/>
              <a:t>タイム計測の推奨コースの紹介</a:t>
            </a:r>
          </a:p>
        </p:txBody>
      </p:sp>
      <p:sp>
        <p:nvSpPr>
          <p:cNvPr id="3" name="テキスト ボックス 2"/>
          <p:cNvSpPr txBox="1"/>
          <p:nvPr/>
        </p:nvSpPr>
        <p:spPr>
          <a:xfrm>
            <a:off x="706582" y="3034146"/>
            <a:ext cx="11125200" cy="1077218"/>
          </a:xfrm>
          <a:prstGeom prst="rect">
            <a:avLst/>
          </a:prstGeom>
          <a:noFill/>
        </p:spPr>
        <p:txBody>
          <a:bodyPr wrap="square" rtlCol="0">
            <a:spAutoFit/>
          </a:bodyPr>
          <a:lstStyle/>
          <a:p>
            <a:r>
              <a:rPr kumimoji="1" lang="ja-JP" altLang="en-US" sz="3200"/>
              <a:t>次ページ以降で紹介する推奨コースであれば、距離わかってますので、アプリ計測なくてタイムだけでも</a:t>
            </a:r>
            <a:r>
              <a:rPr kumimoji="1" lang="en-US" altLang="ja-JP" sz="3200"/>
              <a:t>OK</a:t>
            </a:r>
            <a:r>
              <a:rPr kumimoji="1" lang="ja-JP" altLang="en-US" sz="3200"/>
              <a:t>です</a:t>
            </a:r>
          </a:p>
        </p:txBody>
      </p:sp>
      <p:sp>
        <p:nvSpPr>
          <p:cNvPr id="5" name="テキスト ボックス 4"/>
          <p:cNvSpPr txBox="1"/>
          <p:nvPr/>
        </p:nvSpPr>
        <p:spPr>
          <a:xfrm>
            <a:off x="706582" y="4655128"/>
            <a:ext cx="11125200" cy="1077218"/>
          </a:xfrm>
          <a:prstGeom prst="rect">
            <a:avLst/>
          </a:prstGeom>
          <a:noFill/>
        </p:spPr>
        <p:txBody>
          <a:bodyPr wrap="square" rtlCol="0">
            <a:spAutoFit/>
          </a:bodyPr>
          <a:lstStyle/>
          <a:p>
            <a:r>
              <a:rPr kumimoji="1" lang="ja-JP" altLang="en-US" sz="3200" b="1" u="sng"/>
              <a:t>推奨コース</a:t>
            </a:r>
            <a:endParaRPr kumimoji="1" lang="en-US" altLang="ja-JP" sz="3200" b="1" u="sng"/>
          </a:p>
          <a:p>
            <a:r>
              <a:rPr kumimoji="1" lang="ja-JP" altLang="en-US" sz="3200"/>
              <a:t>スポセン・中総・本社</a:t>
            </a:r>
            <a:r>
              <a:rPr kumimoji="1" lang="en-US" altLang="ja-JP" sz="3200"/>
              <a:t>G</a:t>
            </a:r>
            <a:r>
              <a:rPr kumimoji="1" lang="ja-JP" altLang="en-US" sz="3200"/>
              <a:t>・本社技術・猿投山ロード</a:t>
            </a:r>
            <a:endParaRPr kumimoji="1" lang="en-US" altLang="ja-JP" sz="3200"/>
          </a:p>
        </p:txBody>
      </p:sp>
      <p:sp>
        <p:nvSpPr>
          <p:cNvPr id="8" name="テキスト ボックス 7"/>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9" name="テキスト ボックス 8"/>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1268761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12192000" cy="523220"/>
          </a:xfrm>
          <a:prstGeom prst="rect">
            <a:avLst/>
          </a:prstGeom>
          <a:noFill/>
        </p:spPr>
        <p:txBody>
          <a:bodyPr wrap="square" rtlCol="0">
            <a:spAutoFit/>
          </a:bodyPr>
          <a:lstStyle/>
          <a:p>
            <a:pPr algn="ctr"/>
            <a:r>
              <a:rPr kumimoji="1" lang="ja-JP" altLang="en-US" sz="2800"/>
              <a:t>スポセン　２．３５ｋｍコース</a:t>
            </a:r>
          </a:p>
        </p:txBody>
      </p:sp>
      <p:pic>
        <p:nvPicPr>
          <p:cNvPr id="5" name="Picture 16" descr="ｽﾎﾟｰﾂｾﾝﾀｰ全域図（改）05_A6"/>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890" t="1457" r="947" b="3561"/>
          <a:stretch/>
        </p:blipFill>
        <p:spPr bwMode="auto">
          <a:xfrm>
            <a:off x="4484492" y="523220"/>
            <a:ext cx="7736114" cy="549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10831" t="-441" r="21473"/>
          <a:stretch/>
        </p:blipFill>
        <p:spPr>
          <a:xfrm>
            <a:off x="332702" y="1277257"/>
            <a:ext cx="3600400" cy="4630170"/>
          </a:xfrm>
          <a:prstGeom prst="rect">
            <a:avLst/>
          </a:prstGeom>
        </p:spPr>
      </p:pic>
      <p:sp>
        <p:nvSpPr>
          <p:cNvPr id="7" name="テキスト ボックス 6"/>
          <p:cNvSpPr txBox="1"/>
          <p:nvPr/>
        </p:nvSpPr>
        <p:spPr>
          <a:xfrm>
            <a:off x="2564949" y="5474065"/>
            <a:ext cx="1644652" cy="400110"/>
          </a:xfrm>
          <a:prstGeom prst="rect">
            <a:avLst/>
          </a:prstGeom>
          <a:noFill/>
        </p:spPr>
        <p:txBody>
          <a:bodyPr wrap="square" rtlCol="0">
            <a:spAutoFit/>
          </a:bodyPr>
          <a:lstStyle/>
          <a:p>
            <a:r>
              <a:rPr kumimoji="1" lang="ja-JP" altLang="en-US" sz="2000">
                <a:latin typeface="HGS創英角ﾎﾟｯﾌﾟ体" panose="040B0A00000000000000" pitchFamily="50" charset="-128"/>
                <a:ea typeface="HGS創英角ﾎﾟｯﾌﾟ体" panose="040B0A00000000000000" pitchFamily="50" charset="-128"/>
              </a:rPr>
              <a:t>★本社</a:t>
            </a:r>
          </a:p>
        </p:txBody>
      </p:sp>
      <p:sp>
        <p:nvSpPr>
          <p:cNvPr id="8" name="テキスト ボックス 7"/>
          <p:cNvSpPr txBox="1"/>
          <p:nvPr/>
        </p:nvSpPr>
        <p:spPr>
          <a:xfrm>
            <a:off x="202498" y="754037"/>
            <a:ext cx="2736304" cy="523220"/>
          </a:xfrm>
          <a:prstGeom prst="rect">
            <a:avLst/>
          </a:prstGeom>
          <a:noFill/>
        </p:spPr>
        <p:txBody>
          <a:bodyPr wrap="square" rtlCol="0">
            <a:spAutoFit/>
          </a:bodyPr>
          <a:lstStyle/>
          <a:p>
            <a:r>
              <a:rPr lang="ja-JP" altLang="en-US" sz="2800">
                <a:solidFill>
                  <a:srgbClr val="FF0000"/>
                </a:solidFill>
                <a:latin typeface="HGS創英角ﾎﾟｯﾌﾟ体" panose="040B0A00000000000000" pitchFamily="50" charset="-128"/>
                <a:ea typeface="HGS創英角ﾎﾟｯﾌﾟ体" panose="040B0A00000000000000" pitchFamily="50" charset="-128"/>
              </a:rPr>
              <a:t>ｽﾎﾟｰﾂｾﾝﾀｰ</a:t>
            </a:r>
            <a:endParaRPr kumimoji="1" lang="ja-JP" altLang="en-US" sz="280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9" name="テキスト ボックス 8"/>
          <p:cNvSpPr txBox="1"/>
          <p:nvPr/>
        </p:nvSpPr>
        <p:spPr>
          <a:xfrm>
            <a:off x="188685" y="2017681"/>
            <a:ext cx="1080120" cy="707886"/>
          </a:xfrm>
          <a:prstGeom prst="rect">
            <a:avLst/>
          </a:prstGeom>
          <a:noFill/>
        </p:spPr>
        <p:txBody>
          <a:bodyPr wrap="square" rtlCol="0">
            <a:spAutoFit/>
          </a:bodyPr>
          <a:lstStyle/>
          <a:p>
            <a:r>
              <a:rPr kumimoji="1" lang="ja-JP" altLang="en-US" sz="2000">
                <a:latin typeface="HGS創英角ﾎﾟｯﾌﾟ体" panose="040B0A00000000000000" pitchFamily="50" charset="-128"/>
                <a:ea typeface="HGS創英角ﾎﾟｯﾌﾟ体" panose="040B0A00000000000000" pitchFamily="50" charset="-128"/>
              </a:rPr>
              <a:t>三好丘駅</a:t>
            </a:r>
          </a:p>
        </p:txBody>
      </p:sp>
      <p:sp>
        <p:nvSpPr>
          <p:cNvPr id="10" name="テキスト ボックス 9"/>
          <p:cNvSpPr txBox="1"/>
          <p:nvPr/>
        </p:nvSpPr>
        <p:spPr>
          <a:xfrm>
            <a:off x="2703983" y="3956245"/>
            <a:ext cx="2021205" cy="400110"/>
          </a:xfrm>
          <a:prstGeom prst="rect">
            <a:avLst/>
          </a:prstGeom>
          <a:noFill/>
        </p:spPr>
        <p:txBody>
          <a:bodyPr wrap="square" rtlCol="0">
            <a:spAutoFit/>
          </a:bodyPr>
          <a:lstStyle/>
          <a:p>
            <a:r>
              <a:rPr kumimoji="1" lang="ja-JP" altLang="en-US" sz="2000">
                <a:latin typeface="HGS創英角ﾎﾟｯﾌﾟ体" panose="040B0A00000000000000" pitchFamily="50" charset="-128"/>
                <a:ea typeface="HGS創英角ﾎﾟｯﾌﾟ体" panose="040B0A00000000000000" pitchFamily="50" charset="-128"/>
              </a:rPr>
              <a:t>★豊田市駅</a:t>
            </a:r>
          </a:p>
        </p:txBody>
      </p:sp>
      <p:sp>
        <p:nvSpPr>
          <p:cNvPr id="11" name="右矢印 10"/>
          <p:cNvSpPr/>
          <p:nvPr/>
        </p:nvSpPr>
        <p:spPr>
          <a:xfrm rot="955904">
            <a:off x="1398976" y="1785071"/>
            <a:ext cx="3268925" cy="850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拡大</a:t>
            </a:r>
          </a:p>
        </p:txBody>
      </p:sp>
      <p:sp>
        <p:nvSpPr>
          <p:cNvPr id="12" name="楕円 11"/>
          <p:cNvSpPr/>
          <p:nvPr/>
        </p:nvSpPr>
        <p:spPr>
          <a:xfrm>
            <a:off x="761367" y="1277257"/>
            <a:ext cx="507438" cy="5821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6386286" y="1320800"/>
            <a:ext cx="5704114" cy="2467429"/>
          </a:xfrm>
          <a:custGeom>
            <a:avLst/>
            <a:gdLst>
              <a:gd name="connsiteX0" fmla="*/ 3526971 w 5704114"/>
              <a:gd name="connsiteY0" fmla="*/ 1915886 h 2467429"/>
              <a:gd name="connsiteX1" fmla="*/ 3526971 w 5704114"/>
              <a:gd name="connsiteY1" fmla="*/ 1915886 h 2467429"/>
              <a:gd name="connsiteX2" fmla="*/ 3280228 w 5704114"/>
              <a:gd name="connsiteY2" fmla="*/ 1930400 h 2467429"/>
              <a:gd name="connsiteX3" fmla="*/ 0 w 5704114"/>
              <a:gd name="connsiteY3" fmla="*/ 1901371 h 2467429"/>
              <a:gd name="connsiteX4" fmla="*/ 174171 w 5704114"/>
              <a:gd name="connsiteY4" fmla="*/ 928914 h 2467429"/>
              <a:gd name="connsiteX5" fmla="*/ 377371 w 5704114"/>
              <a:gd name="connsiteY5" fmla="*/ 391886 h 2467429"/>
              <a:gd name="connsiteX6" fmla="*/ 609600 w 5704114"/>
              <a:gd name="connsiteY6" fmla="*/ 145143 h 2467429"/>
              <a:gd name="connsiteX7" fmla="*/ 783771 w 5704114"/>
              <a:gd name="connsiteY7" fmla="*/ 145143 h 2467429"/>
              <a:gd name="connsiteX8" fmla="*/ 1320800 w 5704114"/>
              <a:gd name="connsiteY8" fmla="*/ 130629 h 2467429"/>
              <a:gd name="connsiteX9" fmla="*/ 1654628 w 5704114"/>
              <a:gd name="connsiteY9" fmla="*/ 203200 h 2467429"/>
              <a:gd name="connsiteX10" fmla="*/ 1988457 w 5704114"/>
              <a:gd name="connsiteY10" fmla="*/ 87086 h 2467429"/>
              <a:gd name="connsiteX11" fmla="*/ 2293257 w 5704114"/>
              <a:gd name="connsiteY11" fmla="*/ 145143 h 2467429"/>
              <a:gd name="connsiteX12" fmla="*/ 2496457 w 5704114"/>
              <a:gd name="connsiteY12" fmla="*/ 145143 h 2467429"/>
              <a:gd name="connsiteX13" fmla="*/ 2815771 w 5704114"/>
              <a:gd name="connsiteY13" fmla="*/ 0 h 2467429"/>
              <a:gd name="connsiteX14" fmla="*/ 3294743 w 5704114"/>
              <a:gd name="connsiteY14" fmla="*/ 159657 h 2467429"/>
              <a:gd name="connsiteX15" fmla="*/ 3454400 w 5704114"/>
              <a:gd name="connsiteY15" fmla="*/ 174171 h 2467429"/>
              <a:gd name="connsiteX16" fmla="*/ 3657600 w 5704114"/>
              <a:gd name="connsiteY16" fmla="*/ 261257 h 2467429"/>
              <a:gd name="connsiteX17" fmla="*/ 3831771 w 5704114"/>
              <a:gd name="connsiteY17" fmla="*/ 435429 h 2467429"/>
              <a:gd name="connsiteX18" fmla="*/ 3831771 w 5704114"/>
              <a:gd name="connsiteY18" fmla="*/ 696686 h 2467429"/>
              <a:gd name="connsiteX19" fmla="*/ 3904343 w 5704114"/>
              <a:gd name="connsiteY19" fmla="*/ 899886 h 2467429"/>
              <a:gd name="connsiteX20" fmla="*/ 4151085 w 5704114"/>
              <a:gd name="connsiteY20" fmla="*/ 885371 h 2467429"/>
              <a:gd name="connsiteX21" fmla="*/ 4455885 w 5704114"/>
              <a:gd name="connsiteY21" fmla="*/ 885371 h 2467429"/>
              <a:gd name="connsiteX22" fmla="*/ 4920343 w 5704114"/>
              <a:gd name="connsiteY22" fmla="*/ 1103086 h 2467429"/>
              <a:gd name="connsiteX23" fmla="*/ 5312228 w 5704114"/>
              <a:gd name="connsiteY23" fmla="*/ 1378857 h 2467429"/>
              <a:gd name="connsiteX24" fmla="*/ 5544457 w 5704114"/>
              <a:gd name="connsiteY24" fmla="*/ 1930400 h 2467429"/>
              <a:gd name="connsiteX25" fmla="*/ 5704114 w 5704114"/>
              <a:gd name="connsiteY25" fmla="*/ 2467429 h 2467429"/>
              <a:gd name="connsiteX26" fmla="*/ 5080000 w 5704114"/>
              <a:gd name="connsiteY26" fmla="*/ 2438400 h 2467429"/>
              <a:gd name="connsiteX27" fmla="*/ 4847771 w 5704114"/>
              <a:gd name="connsiteY27" fmla="*/ 2438400 h 2467429"/>
              <a:gd name="connsiteX28" fmla="*/ 4572000 w 5704114"/>
              <a:gd name="connsiteY28" fmla="*/ 2206171 h 2467429"/>
              <a:gd name="connsiteX29" fmla="*/ 4325257 w 5704114"/>
              <a:gd name="connsiteY29" fmla="*/ 2017486 h 2467429"/>
              <a:gd name="connsiteX30" fmla="*/ 4034971 w 5704114"/>
              <a:gd name="connsiteY30" fmla="*/ 1944914 h 2467429"/>
              <a:gd name="connsiteX31" fmla="*/ 3526971 w 5704114"/>
              <a:gd name="connsiteY31" fmla="*/ 1915886 h 246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04114" h="2467429">
                <a:moveTo>
                  <a:pt x="3526971" y="1915886"/>
                </a:moveTo>
                <a:lnTo>
                  <a:pt x="3526971" y="1915886"/>
                </a:lnTo>
                <a:lnTo>
                  <a:pt x="3280228" y="1930400"/>
                </a:lnTo>
                <a:lnTo>
                  <a:pt x="0" y="1901371"/>
                </a:lnTo>
                <a:lnTo>
                  <a:pt x="174171" y="928914"/>
                </a:lnTo>
                <a:lnTo>
                  <a:pt x="377371" y="391886"/>
                </a:lnTo>
                <a:lnTo>
                  <a:pt x="609600" y="145143"/>
                </a:lnTo>
                <a:lnTo>
                  <a:pt x="783771" y="145143"/>
                </a:lnTo>
                <a:lnTo>
                  <a:pt x="1320800" y="130629"/>
                </a:lnTo>
                <a:lnTo>
                  <a:pt x="1654628" y="203200"/>
                </a:lnTo>
                <a:lnTo>
                  <a:pt x="1988457" y="87086"/>
                </a:lnTo>
                <a:lnTo>
                  <a:pt x="2293257" y="145143"/>
                </a:lnTo>
                <a:lnTo>
                  <a:pt x="2496457" y="145143"/>
                </a:lnTo>
                <a:lnTo>
                  <a:pt x="2815771" y="0"/>
                </a:lnTo>
                <a:lnTo>
                  <a:pt x="3294743" y="159657"/>
                </a:lnTo>
                <a:lnTo>
                  <a:pt x="3454400" y="174171"/>
                </a:lnTo>
                <a:lnTo>
                  <a:pt x="3657600" y="261257"/>
                </a:lnTo>
                <a:lnTo>
                  <a:pt x="3831771" y="435429"/>
                </a:lnTo>
                <a:lnTo>
                  <a:pt x="3831771" y="696686"/>
                </a:lnTo>
                <a:lnTo>
                  <a:pt x="3904343" y="899886"/>
                </a:lnTo>
                <a:lnTo>
                  <a:pt x="4151085" y="885371"/>
                </a:lnTo>
                <a:lnTo>
                  <a:pt x="4455885" y="885371"/>
                </a:lnTo>
                <a:lnTo>
                  <a:pt x="4920343" y="1103086"/>
                </a:lnTo>
                <a:lnTo>
                  <a:pt x="5312228" y="1378857"/>
                </a:lnTo>
                <a:lnTo>
                  <a:pt x="5544457" y="1930400"/>
                </a:lnTo>
                <a:lnTo>
                  <a:pt x="5704114" y="2467429"/>
                </a:lnTo>
                <a:lnTo>
                  <a:pt x="5080000" y="2438400"/>
                </a:lnTo>
                <a:lnTo>
                  <a:pt x="4847771" y="2438400"/>
                </a:lnTo>
                <a:lnTo>
                  <a:pt x="4572000" y="2206171"/>
                </a:lnTo>
                <a:lnTo>
                  <a:pt x="4325257" y="2017486"/>
                </a:lnTo>
                <a:lnTo>
                  <a:pt x="4034971" y="1944914"/>
                </a:lnTo>
                <a:lnTo>
                  <a:pt x="3526971" y="1915886"/>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Text Box 7"/>
          <p:cNvSpPr txBox="1">
            <a:spLocks noChangeArrowheads="1"/>
          </p:cNvSpPr>
          <p:nvPr/>
        </p:nvSpPr>
        <p:spPr bwMode="auto">
          <a:xfrm>
            <a:off x="7096469" y="3351925"/>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15" name="テキスト ボックス 14"/>
          <p:cNvSpPr txBox="1"/>
          <p:nvPr/>
        </p:nvSpPr>
        <p:spPr>
          <a:xfrm>
            <a:off x="124351" y="6067349"/>
            <a:ext cx="8784122" cy="584775"/>
          </a:xfrm>
          <a:prstGeom prst="rect">
            <a:avLst/>
          </a:prstGeom>
          <a:noFill/>
        </p:spPr>
        <p:txBody>
          <a:bodyPr wrap="square" rtlCol="0">
            <a:spAutoFit/>
          </a:bodyPr>
          <a:lstStyle/>
          <a:p>
            <a:r>
              <a:rPr kumimoji="1" lang="ja-JP" altLang="en-US" sz="1600"/>
              <a:t>メモ　：坂が多く厳しい。ペース配分にコツがいる。時計まわり限定（逆走は怒られる）</a:t>
            </a:r>
            <a:endParaRPr kumimoji="1" lang="en-US" altLang="ja-JP" sz="1600"/>
          </a:p>
          <a:p>
            <a:r>
              <a:rPr lang="ja-JP" altLang="en-US" sz="1600"/>
              <a:t>　　　　コースに</a:t>
            </a:r>
            <a:r>
              <a:rPr kumimoji="1" lang="ja-JP" altLang="en-US" sz="1600"/>
              <a:t>信号無し、駐車場トイレ沢山</a:t>
            </a:r>
          </a:p>
        </p:txBody>
      </p:sp>
      <p:sp>
        <p:nvSpPr>
          <p:cNvPr id="18" name="テキスト ボックス 17"/>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9" name="テキスト ボックス 18"/>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3624350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rotWithShape="1">
          <a:blip r:embed="rId2" cstate="print"/>
          <a:srcRect l="17345" t="37570" r="34627" b="9875"/>
          <a:stretch/>
        </p:blipFill>
        <p:spPr bwMode="auto">
          <a:xfrm>
            <a:off x="4744443" y="829947"/>
            <a:ext cx="7215328" cy="4934692"/>
          </a:xfrm>
          <a:prstGeom prst="rect">
            <a:avLst/>
          </a:prstGeom>
          <a:noFill/>
          <a:ln w="1">
            <a:noFill/>
            <a:miter lim="800000"/>
            <a:headEnd/>
            <a:tailEnd type="none" w="med" len="med"/>
          </a:ln>
          <a:effectLst/>
        </p:spPr>
      </p:pic>
      <p:sp>
        <p:nvSpPr>
          <p:cNvPr id="5" name="テキスト ボックス 4"/>
          <p:cNvSpPr txBox="1"/>
          <p:nvPr/>
        </p:nvSpPr>
        <p:spPr>
          <a:xfrm>
            <a:off x="1886310" y="0"/>
            <a:ext cx="8201119" cy="523220"/>
          </a:xfrm>
          <a:prstGeom prst="rect">
            <a:avLst/>
          </a:prstGeom>
          <a:noFill/>
        </p:spPr>
        <p:txBody>
          <a:bodyPr wrap="square" rtlCol="0">
            <a:spAutoFit/>
          </a:bodyPr>
          <a:lstStyle/>
          <a:p>
            <a:r>
              <a:rPr kumimoji="1" lang="ja-JP" altLang="en-US" sz="2800"/>
              <a:t>岡崎中央総合運動公園　２．３２ｋｍコース</a:t>
            </a:r>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786"/>
          <a:stretch/>
        </p:blipFill>
        <p:spPr bwMode="auto">
          <a:xfrm>
            <a:off x="246742" y="1004380"/>
            <a:ext cx="4637799" cy="476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3"/>
          <p:cNvSpPr txBox="1">
            <a:spLocks noChangeArrowheads="1"/>
          </p:cNvSpPr>
          <p:nvPr/>
        </p:nvSpPr>
        <p:spPr bwMode="auto">
          <a:xfrm>
            <a:off x="2567725" y="2650220"/>
            <a:ext cx="673067" cy="637638"/>
          </a:xfrm>
          <a:prstGeom prst="rect">
            <a:avLst/>
          </a:prstGeom>
          <a:solidFill>
            <a:srgbClr xmlns:mc="http://schemas.openxmlformats.org/markup-compatibility/2006" xmlns:a14="http://schemas.microsoft.com/office/drawing/2010/main" val="FFFF00" mc:Ignorable="a14" a14:legacySpreadsheetColorIndex="13"/>
          </a:solidFill>
          <a:ln w="9525">
            <a:solidFill>
              <a:srgbClr val="BCBCBC"/>
            </a:solidFill>
            <a:miter lim="800000"/>
            <a:headEnd/>
            <a:tailEnd/>
          </a:ln>
        </p:spPr>
        <p:txBody>
          <a:bodyPr wrap="square" lIns="27432" tIns="18288" rIns="0" bIns="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b="1" i="0" u="none" strike="noStrike" baseline="0">
                <a:solidFill>
                  <a:srgbClr val="000000"/>
                </a:solidFill>
                <a:latin typeface="ＭＳ Ｐゴシック"/>
                <a:ea typeface="ＭＳ Ｐゴシック"/>
              </a:rPr>
              <a:t>岡崎中央総合運動公園</a:t>
            </a:r>
          </a:p>
        </p:txBody>
      </p:sp>
      <p:sp>
        <p:nvSpPr>
          <p:cNvPr id="8" name="テキスト ボックス 3"/>
          <p:cNvSpPr txBox="1">
            <a:spLocks noChangeArrowheads="1"/>
          </p:cNvSpPr>
          <p:nvPr/>
        </p:nvSpPr>
        <p:spPr bwMode="auto">
          <a:xfrm>
            <a:off x="379878" y="3818839"/>
            <a:ext cx="673067" cy="237617"/>
          </a:xfrm>
          <a:prstGeom prst="rect">
            <a:avLst/>
          </a:prstGeom>
          <a:solidFill>
            <a:srgbClr xmlns:mc="http://schemas.openxmlformats.org/markup-compatibility/2006" xmlns:a14="http://schemas.microsoft.com/office/drawing/2010/main" val="FFFF00" mc:Ignorable="a14" a14:legacySpreadsheetColorIndex="13"/>
          </a:solidFill>
          <a:ln w="9525">
            <a:solidFill>
              <a:srgbClr val="BCBCBC"/>
            </a:solidFill>
            <a:miter lim="800000"/>
            <a:headEnd/>
            <a:tailEnd/>
          </a:ln>
        </p:spPr>
        <p:txBody>
          <a:bodyPr wrap="square" lIns="27432" tIns="18288" rIns="0" bIns="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b="1" i="0" u="none" strike="noStrike" baseline="0">
                <a:solidFill>
                  <a:srgbClr val="000000"/>
                </a:solidFill>
                <a:latin typeface="ＭＳ Ｐゴシック"/>
                <a:ea typeface="ＭＳ Ｐゴシック"/>
              </a:rPr>
              <a:t>岡崎</a:t>
            </a:r>
            <a:r>
              <a:rPr lang="en-US" altLang="ja-JP" sz="1200" b="1" i="0" u="none" strike="noStrike" baseline="0">
                <a:solidFill>
                  <a:srgbClr val="000000"/>
                </a:solidFill>
                <a:latin typeface="ＭＳ Ｐゴシック"/>
                <a:ea typeface="ＭＳ Ｐゴシック"/>
              </a:rPr>
              <a:t>IC</a:t>
            </a:r>
            <a:endParaRPr lang="ja-JP" altLang="en-US" sz="1200" b="1" i="0" u="none" strike="noStrike" baseline="0">
              <a:solidFill>
                <a:srgbClr val="000000"/>
              </a:solidFill>
              <a:latin typeface="ＭＳ Ｐゴシック"/>
              <a:ea typeface="ＭＳ Ｐゴシック"/>
            </a:endParaRPr>
          </a:p>
        </p:txBody>
      </p:sp>
      <p:sp>
        <p:nvSpPr>
          <p:cNvPr id="9" name="角丸四角形 8"/>
          <p:cNvSpPr/>
          <p:nvPr/>
        </p:nvSpPr>
        <p:spPr>
          <a:xfrm>
            <a:off x="2365829" y="2047546"/>
            <a:ext cx="1451428" cy="159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3"/>
          <p:cNvSpPr txBox="1">
            <a:spLocks noChangeArrowheads="1"/>
          </p:cNvSpPr>
          <p:nvPr/>
        </p:nvSpPr>
        <p:spPr bwMode="auto">
          <a:xfrm>
            <a:off x="1395763" y="2412603"/>
            <a:ext cx="673067" cy="367255"/>
          </a:xfrm>
          <a:prstGeom prst="rect">
            <a:avLst/>
          </a:prstGeom>
          <a:solidFill>
            <a:srgbClr xmlns:mc="http://schemas.openxmlformats.org/markup-compatibility/2006" xmlns:a14="http://schemas.microsoft.com/office/drawing/2010/main" val="FFFF00" mc:Ignorable="a14" a14:legacySpreadsheetColorIndex="13"/>
          </a:solidFill>
          <a:ln w="9525">
            <a:solidFill>
              <a:srgbClr val="BCBCBC"/>
            </a:solidFill>
            <a:miter lim="800000"/>
            <a:headEnd/>
            <a:tailEnd/>
          </a:ln>
        </p:spPr>
        <p:txBody>
          <a:bodyPr wrap="square" lIns="27432" tIns="18288" rIns="0" bIns="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b="1" i="0" u="none" strike="noStrike" baseline="0">
                <a:solidFill>
                  <a:srgbClr val="000000"/>
                </a:solidFill>
                <a:latin typeface="ＭＳ Ｐゴシック"/>
                <a:ea typeface="ＭＳ Ｐゴシック"/>
              </a:rPr>
              <a:t>岡崎</a:t>
            </a:r>
            <a:r>
              <a:rPr lang="ja-JP" altLang="en-US" sz="1200" b="1">
                <a:solidFill>
                  <a:srgbClr val="000000"/>
                </a:solidFill>
                <a:latin typeface="ＭＳ Ｐゴシック"/>
                <a:ea typeface="ＭＳ Ｐゴシック"/>
              </a:rPr>
              <a:t>市民病院</a:t>
            </a:r>
            <a:endParaRPr lang="ja-JP" altLang="en-US" sz="1200" b="1" i="0" u="none" strike="noStrike" baseline="0">
              <a:solidFill>
                <a:srgbClr val="000000"/>
              </a:solidFill>
              <a:latin typeface="ＭＳ Ｐゴシック"/>
              <a:ea typeface="ＭＳ Ｐゴシック"/>
            </a:endParaRPr>
          </a:p>
        </p:txBody>
      </p:sp>
      <p:sp>
        <p:nvSpPr>
          <p:cNvPr id="13" name="Text Box 7"/>
          <p:cNvSpPr txBox="1">
            <a:spLocks noChangeArrowheads="1"/>
          </p:cNvSpPr>
          <p:nvPr/>
        </p:nvSpPr>
        <p:spPr bwMode="auto">
          <a:xfrm>
            <a:off x="1886310" y="1744836"/>
            <a:ext cx="2998231" cy="383801"/>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400" b="0" i="0" u="none" strike="noStrike" baseline="0">
                <a:solidFill>
                  <a:srgbClr val="FF0000"/>
                </a:solidFill>
                <a:latin typeface="ＭＳ Ｐゴシック"/>
                <a:ea typeface="ＭＳ Ｐゴシック"/>
              </a:rPr>
              <a:t>住所：岡崎市高隆寺町字峠１番地</a:t>
            </a:r>
          </a:p>
        </p:txBody>
      </p:sp>
      <p:sp>
        <p:nvSpPr>
          <p:cNvPr id="14" name="右矢印 13"/>
          <p:cNvSpPr/>
          <p:nvPr/>
        </p:nvSpPr>
        <p:spPr>
          <a:xfrm>
            <a:off x="3817257" y="2650220"/>
            <a:ext cx="1067284" cy="850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拡大</a:t>
            </a:r>
          </a:p>
        </p:txBody>
      </p:sp>
      <p:sp>
        <p:nvSpPr>
          <p:cNvPr id="15" name="フリーフォーム 14"/>
          <p:cNvSpPr/>
          <p:nvPr/>
        </p:nvSpPr>
        <p:spPr>
          <a:xfrm>
            <a:off x="5434690" y="1207319"/>
            <a:ext cx="5471886" cy="4194628"/>
          </a:xfrm>
          <a:custGeom>
            <a:avLst/>
            <a:gdLst>
              <a:gd name="connsiteX0" fmla="*/ 5471886 w 5471886"/>
              <a:gd name="connsiteY0" fmla="*/ 1814286 h 4194628"/>
              <a:gd name="connsiteX1" fmla="*/ 3846286 w 5471886"/>
              <a:gd name="connsiteY1" fmla="*/ 1117600 h 4194628"/>
              <a:gd name="connsiteX2" fmla="*/ 3701143 w 5471886"/>
              <a:gd name="connsiteY2" fmla="*/ 1074057 h 4194628"/>
              <a:gd name="connsiteX3" fmla="*/ 3410857 w 5471886"/>
              <a:gd name="connsiteY3" fmla="*/ 928914 h 4194628"/>
              <a:gd name="connsiteX4" fmla="*/ 3193143 w 5471886"/>
              <a:gd name="connsiteY4" fmla="*/ 609600 h 4194628"/>
              <a:gd name="connsiteX5" fmla="*/ 2859315 w 5471886"/>
              <a:gd name="connsiteY5" fmla="*/ 217714 h 4194628"/>
              <a:gd name="connsiteX6" fmla="*/ 2540000 w 5471886"/>
              <a:gd name="connsiteY6" fmla="*/ 0 h 4194628"/>
              <a:gd name="connsiteX7" fmla="*/ 2133600 w 5471886"/>
              <a:gd name="connsiteY7" fmla="*/ 14514 h 4194628"/>
              <a:gd name="connsiteX8" fmla="*/ 1799772 w 5471886"/>
              <a:gd name="connsiteY8" fmla="*/ 101600 h 4194628"/>
              <a:gd name="connsiteX9" fmla="*/ 1393372 w 5471886"/>
              <a:gd name="connsiteY9" fmla="*/ 29028 h 4194628"/>
              <a:gd name="connsiteX10" fmla="*/ 899886 w 5471886"/>
              <a:gd name="connsiteY10" fmla="*/ 870857 h 4194628"/>
              <a:gd name="connsiteX11" fmla="*/ 449943 w 5471886"/>
              <a:gd name="connsiteY11" fmla="*/ 2075543 h 4194628"/>
              <a:gd name="connsiteX12" fmla="*/ 304800 w 5471886"/>
              <a:gd name="connsiteY12" fmla="*/ 2452914 h 4194628"/>
              <a:gd name="connsiteX13" fmla="*/ 319315 w 5471886"/>
              <a:gd name="connsiteY13" fmla="*/ 2699657 h 4194628"/>
              <a:gd name="connsiteX14" fmla="*/ 217715 w 5471886"/>
              <a:gd name="connsiteY14" fmla="*/ 2931886 h 4194628"/>
              <a:gd name="connsiteX15" fmla="*/ 0 w 5471886"/>
              <a:gd name="connsiteY15" fmla="*/ 2989943 h 4194628"/>
              <a:gd name="connsiteX16" fmla="*/ 203200 w 5471886"/>
              <a:gd name="connsiteY16" fmla="*/ 3483428 h 4194628"/>
              <a:gd name="connsiteX17" fmla="*/ 725715 w 5471886"/>
              <a:gd name="connsiteY17" fmla="*/ 3860800 h 4194628"/>
              <a:gd name="connsiteX18" fmla="*/ 1248229 w 5471886"/>
              <a:gd name="connsiteY18" fmla="*/ 4151086 h 4194628"/>
              <a:gd name="connsiteX19" fmla="*/ 1654629 w 5471886"/>
              <a:gd name="connsiteY19" fmla="*/ 4194628 h 4194628"/>
              <a:gd name="connsiteX20" fmla="*/ 2032000 w 5471886"/>
              <a:gd name="connsiteY20" fmla="*/ 3991428 h 4194628"/>
              <a:gd name="connsiteX21" fmla="*/ 2423886 w 5471886"/>
              <a:gd name="connsiteY21" fmla="*/ 3817257 h 4194628"/>
              <a:gd name="connsiteX22" fmla="*/ 2714172 w 5471886"/>
              <a:gd name="connsiteY22" fmla="*/ 3802743 h 4194628"/>
              <a:gd name="connsiteX23" fmla="*/ 2960915 w 5471886"/>
              <a:gd name="connsiteY23" fmla="*/ 3947886 h 4194628"/>
              <a:gd name="connsiteX24" fmla="*/ 3323772 w 5471886"/>
              <a:gd name="connsiteY24" fmla="*/ 4107543 h 4194628"/>
              <a:gd name="connsiteX25" fmla="*/ 3556000 w 5471886"/>
              <a:gd name="connsiteY25" fmla="*/ 4136571 h 4194628"/>
              <a:gd name="connsiteX26" fmla="*/ 3875315 w 5471886"/>
              <a:gd name="connsiteY26" fmla="*/ 3933371 h 4194628"/>
              <a:gd name="connsiteX27" fmla="*/ 4122057 w 5471886"/>
              <a:gd name="connsiteY27" fmla="*/ 3904343 h 4194628"/>
              <a:gd name="connsiteX28" fmla="*/ 4325257 w 5471886"/>
              <a:gd name="connsiteY28" fmla="*/ 3947886 h 4194628"/>
              <a:gd name="connsiteX29" fmla="*/ 4499429 w 5471886"/>
              <a:gd name="connsiteY29" fmla="*/ 3875314 h 4194628"/>
              <a:gd name="connsiteX30" fmla="*/ 4717143 w 5471886"/>
              <a:gd name="connsiteY30" fmla="*/ 3817257 h 4194628"/>
              <a:gd name="connsiteX31" fmla="*/ 5471886 w 5471886"/>
              <a:gd name="connsiteY31" fmla="*/ 1814286 h 419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71886" h="4194628">
                <a:moveTo>
                  <a:pt x="5471886" y="1814286"/>
                </a:moveTo>
                <a:lnTo>
                  <a:pt x="3846286" y="1117600"/>
                </a:lnTo>
                <a:lnTo>
                  <a:pt x="3701143" y="1074057"/>
                </a:lnTo>
                <a:lnTo>
                  <a:pt x="3410857" y="928914"/>
                </a:lnTo>
                <a:lnTo>
                  <a:pt x="3193143" y="609600"/>
                </a:lnTo>
                <a:lnTo>
                  <a:pt x="2859315" y="217714"/>
                </a:lnTo>
                <a:lnTo>
                  <a:pt x="2540000" y="0"/>
                </a:lnTo>
                <a:lnTo>
                  <a:pt x="2133600" y="14514"/>
                </a:lnTo>
                <a:lnTo>
                  <a:pt x="1799772" y="101600"/>
                </a:lnTo>
                <a:lnTo>
                  <a:pt x="1393372" y="29028"/>
                </a:lnTo>
                <a:lnTo>
                  <a:pt x="899886" y="870857"/>
                </a:lnTo>
                <a:lnTo>
                  <a:pt x="449943" y="2075543"/>
                </a:lnTo>
                <a:lnTo>
                  <a:pt x="304800" y="2452914"/>
                </a:lnTo>
                <a:lnTo>
                  <a:pt x="319315" y="2699657"/>
                </a:lnTo>
                <a:lnTo>
                  <a:pt x="217715" y="2931886"/>
                </a:lnTo>
                <a:lnTo>
                  <a:pt x="0" y="2989943"/>
                </a:lnTo>
                <a:lnTo>
                  <a:pt x="203200" y="3483428"/>
                </a:lnTo>
                <a:lnTo>
                  <a:pt x="725715" y="3860800"/>
                </a:lnTo>
                <a:lnTo>
                  <a:pt x="1248229" y="4151086"/>
                </a:lnTo>
                <a:lnTo>
                  <a:pt x="1654629" y="4194628"/>
                </a:lnTo>
                <a:lnTo>
                  <a:pt x="2032000" y="3991428"/>
                </a:lnTo>
                <a:lnTo>
                  <a:pt x="2423886" y="3817257"/>
                </a:lnTo>
                <a:lnTo>
                  <a:pt x="2714172" y="3802743"/>
                </a:lnTo>
                <a:lnTo>
                  <a:pt x="2960915" y="3947886"/>
                </a:lnTo>
                <a:lnTo>
                  <a:pt x="3323772" y="4107543"/>
                </a:lnTo>
                <a:lnTo>
                  <a:pt x="3556000" y="4136571"/>
                </a:lnTo>
                <a:lnTo>
                  <a:pt x="3875315" y="3933371"/>
                </a:lnTo>
                <a:lnTo>
                  <a:pt x="4122057" y="3904343"/>
                </a:lnTo>
                <a:lnTo>
                  <a:pt x="4325257" y="3947886"/>
                </a:lnTo>
                <a:lnTo>
                  <a:pt x="4499429" y="3875314"/>
                </a:lnTo>
                <a:lnTo>
                  <a:pt x="4717143" y="3817257"/>
                </a:lnTo>
                <a:lnTo>
                  <a:pt x="5471886" y="1814286"/>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 Box 7"/>
          <p:cNvSpPr txBox="1">
            <a:spLocks noChangeArrowheads="1"/>
          </p:cNvSpPr>
          <p:nvPr/>
        </p:nvSpPr>
        <p:spPr bwMode="auto">
          <a:xfrm>
            <a:off x="7344229" y="5223824"/>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17" name="テキスト ボックス 16"/>
          <p:cNvSpPr txBox="1"/>
          <p:nvPr/>
        </p:nvSpPr>
        <p:spPr>
          <a:xfrm>
            <a:off x="124351" y="6067349"/>
            <a:ext cx="8201119" cy="584775"/>
          </a:xfrm>
          <a:prstGeom prst="rect">
            <a:avLst/>
          </a:prstGeom>
          <a:noFill/>
        </p:spPr>
        <p:txBody>
          <a:bodyPr wrap="square" rtlCol="0">
            <a:spAutoFit/>
          </a:bodyPr>
          <a:lstStyle/>
          <a:p>
            <a:r>
              <a:rPr kumimoji="1" lang="ja-JP" altLang="en-US" sz="1600"/>
              <a:t>メモ　：ほぼ坂でｽﾎﾟｾﾝより厳しい。高低差５０ｍ程あり。</a:t>
            </a:r>
            <a:endParaRPr kumimoji="1" lang="en-US" altLang="ja-JP" sz="1600"/>
          </a:p>
          <a:p>
            <a:r>
              <a:rPr lang="ja-JP" altLang="en-US" sz="1600"/>
              <a:t>　　　　コースに</a:t>
            </a:r>
            <a:r>
              <a:rPr kumimoji="1" lang="ja-JP" altLang="en-US" sz="1600"/>
              <a:t>信号無し、自然がきもちいい。駐車場トイレ沢山</a:t>
            </a:r>
          </a:p>
        </p:txBody>
      </p:sp>
      <p:sp>
        <p:nvSpPr>
          <p:cNvPr id="20" name="テキスト ボックス 19"/>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21" name="テキスト ボックス 20"/>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2201688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0" y="0"/>
            <a:ext cx="12192000" cy="523220"/>
          </a:xfrm>
          <a:prstGeom prst="rect">
            <a:avLst/>
          </a:prstGeom>
          <a:noFill/>
        </p:spPr>
        <p:txBody>
          <a:bodyPr wrap="square" rtlCol="0">
            <a:spAutoFit/>
          </a:bodyPr>
          <a:lstStyle/>
          <a:p>
            <a:pPr algn="ctr"/>
            <a:r>
              <a:rPr kumimoji="1" lang="ja-JP" altLang="en-US" sz="2800"/>
              <a:t>本社グラウンド（</a:t>
            </a:r>
            <a:r>
              <a:rPr kumimoji="1" lang="en-US" altLang="ja-JP" sz="2800"/>
              <a:t>1</a:t>
            </a:r>
            <a:r>
              <a:rPr kumimoji="1" lang="ja-JP" altLang="en-US" sz="2800"/>
              <a:t>周３３０ｍ）</a:t>
            </a:r>
          </a:p>
        </p:txBody>
      </p:sp>
      <p:pic>
        <p:nvPicPr>
          <p:cNvPr id="19" name="図 18"/>
          <p:cNvPicPr>
            <a:picLocks noChangeAspect="1"/>
          </p:cNvPicPr>
          <p:nvPr/>
        </p:nvPicPr>
        <p:blipFill rotWithShape="1">
          <a:blip r:embed="rId2"/>
          <a:srcRect r="45890" b="78684"/>
          <a:stretch/>
        </p:blipFill>
        <p:spPr>
          <a:xfrm>
            <a:off x="299948" y="1118965"/>
            <a:ext cx="5796052" cy="3674707"/>
          </a:xfrm>
          <a:prstGeom prst="rect">
            <a:avLst/>
          </a:prstGeom>
        </p:spPr>
      </p:pic>
      <p:pic>
        <p:nvPicPr>
          <p:cNvPr id="20" name="図 19"/>
          <p:cNvPicPr>
            <a:picLocks noChangeAspect="1"/>
          </p:cNvPicPr>
          <p:nvPr/>
        </p:nvPicPr>
        <p:blipFill rotWithShape="1">
          <a:blip r:embed="rId2"/>
          <a:srcRect t="26565" r="21245" b="33424"/>
          <a:stretch/>
        </p:blipFill>
        <p:spPr>
          <a:xfrm>
            <a:off x="6928818" y="1496292"/>
            <a:ext cx="4778274" cy="3906982"/>
          </a:xfrm>
          <a:prstGeom prst="rect">
            <a:avLst/>
          </a:prstGeom>
        </p:spPr>
      </p:pic>
      <p:sp>
        <p:nvSpPr>
          <p:cNvPr id="21" name="右矢印 20"/>
          <p:cNvSpPr/>
          <p:nvPr/>
        </p:nvSpPr>
        <p:spPr>
          <a:xfrm rot="955904">
            <a:off x="5554986" y="2730107"/>
            <a:ext cx="1123152" cy="850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拡大</a:t>
            </a:r>
          </a:p>
        </p:txBody>
      </p:sp>
      <p:sp>
        <p:nvSpPr>
          <p:cNvPr id="22" name="楕円 21"/>
          <p:cNvSpPr/>
          <p:nvPr/>
        </p:nvSpPr>
        <p:spPr>
          <a:xfrm>
            <a:off x="4119591" y="2301224"/>
            <a:ext cx="1602335" cy="130095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024255" y="2258291"/>
            <a:ext cx="4059381" cy="2951018"/>
          </a:xfrm>
          <a:custGeom>
            <a:avLst/>
            <a:gdLst>
              <a:gd name="connsiteX0" fmla="*/ 0 w 4059381"/>
              <a:gd name="connsiteY0" fmla="*/ 0 h 2951018"/>
              <a:gd name="connsiteX1" fmla="*/ 0 w 4059381"/>
              <a:gd name="connsiteY1" fmla="*/ 2784764 h 2951018"/>
              <a:gd name="connsiteX2" fmla="*/ 401781 w 4059381"/>
              <a:gd name="connsiteY2" fmla="*/ 2881745 h 2951018"/>
              <a:gd name="connsiteX3" fmla="*/ 540327 w 4059381"/>
              <a:gd name="connsiteY3" fmla="*/ 2951018 h 2951018"/>
              <a:gd name="connsiteX4" fmla="*/ 3048000 w 4059381"/>
              <a:gd name="connsiteY4" fmla="*/ 2784764 h 2951018"/>
              <a:gd name="connsiteX5" fmla="*/ 3519054 w 4059381"/>
              <a:gd name="connsiteY5" fmla="*/ 2590800 h 2951018"/>
              <a:gd name="connsiteX6" fmla="*/ 3865418 w 4059381"/>
              <a:gd name="connsiteY6" fmla="*/ 2064327 h 2951018"/>
              <a:gd name="connsiteX7" fmla="*/ 4059381 w 4059381"/>
              <a:gd name="connsiteY7" fmla="*/ 1593273 h 2951018"/>
              <a:gd name="connsiteX8" fmla="*/ 3893127 w 4059381"/>
              <a:gd name="connsiteY8" fmla="*/ 775854 h 2951018"/>
              <a:gd name="connsiteX9" fmla="*/ 3560618 w 4059381"/>
              <a:gd name="connsiteY9" fmla="*/ 332509 h 2951018"/>
              <a:gd name="connsiteX10" fmla="*/ 3034145 w 4059381"/>
              <a:gd name="connsiteY10" fmla="*/ 55418 h 2951018"/>
              <a:gd name="connsiteX11" fmla="*/ 2576945 w 4059381"/>
              <a:gd name="connsiteY11" fmla="*/ 0 h 2951018"/>
              <a:gd name="connsiteX12" fmla="*/ 249381 w 4059381"/>
              <a:gd name="connsiteY12" fmla="*/ 27709 h 2951018"/>
              <a:gd name="connsiteX13" fmla="*/ 55418 w 4059381"/>
              <a:gd name="connsiteY13" fmla="*/ 207818 h 2951018"/>
              <a:gd name="connsiteX14" fmla="*/ 55418 w 4059381"/>
              <a:gd name="connsiteY14" fmla="*/ 318654 h 2951018"/>
              <a:gd name="connsiteX15" fmla="*/ 41563 w 4059381"/>
              <a:gd name="connsiteY15" fmla="*/ 360218 h 2951018"/>
              <a:gd name="connsiteX16" fmla="*/ 41563 w 4059381"/>
              <a:gd name="connsiteY16" fmla="*/ 360218 h 295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9381" h="2951018">
                <a:moveTo>
                  <a:pt x="0" y="0"/>
                </a:moveTo>
                <a:lnTo>
                  <a:pt x="0" y="2784764"/>
                </a:lnTo>
                <a:lnTo>
                  <a:pt x="401781" y="2881745"/>
                </a:lnTo>
                <a:cubicBezTo>
                  <a:pt x="532440" y="2939817"/>
                  <a:pt x="494309" y="2905003"/>
                  <a:pt x="540327" y="2951018"/>
                </a:cubicBezTo>
                <a:lnTo>
                  <a:pt x="3048000" y="2784764"/>
                </a:lnTo>
                <a:lnTo>
                  <a:pt x="3519054" y="2590800"/>
                </a:lnTo>
                <a:lnTo>
                  <a:pt x="3865418" y="2064327"/>
                </a:lnTo>
                <a:lnTo>
                  <a:pt x="4059381" y="1593273"/>
                </a:lnTo>
                <a:lnTo>
                  <a:pt x="3893127" y="775854"/>
                </a:lnTo>
                <a:lnTo>
                  <a:pt x="3560618" y="332509"/>
                </a:lnTo>
                <a:lnTo>
                  <a:pt x="3034145" y="55418"/>
                </a:lnTo>
                <a:lnTo>
                  <a:pt x="2576945" y="0"/>
                </a:lnTo>
                <a:lnTo>
                  <a:pt x="249381" y="27709"/>
                </a:lnTo>
                <a:lnTo>
                  <a:pt x="55418" y="207818"/>
                </a:lnTo>
                <a:lnTo>
                  <a:pt x="55418" y="318654"/>
                </a:lnTo>
                <a:lnTo>
                  <a:pt x="41563" y="360218"/>
                </a:lnTo>
                <a:lnTo>
                  <a:pt x="41563" y="360218"/>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Text Box 7"/>
          <p:cNvSpPr txBox="1">
            <a:spLocks noChangeArrowheads="1"/>
          </p:cNvSpPr>
          <p:nvPr/>
        </p:nvSpPr>
        <p:spPr bwMode="auto">
          <a:xfrm>
            <a:off x="7024255" y="5403274"/>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25" name="テキスト ボックス 24"/>
          <p:cNvSpPr txBox="1"/>
          <p:nvPr/>
        </p:nvSpPr>
        <p:spPr>
          <a:xfrm>
            <a:off x="124351" y="6067349"/>
            <a:ext cx="8784122" cy="830997"/>
          </a:xfrm>
          <a:prstGeom prst="rect">
            <a:avLst/>
          </a:prstGeom>
          <a:noFill/>
        </p:spPr>
        <p:txBody>
          <a:bodyPr wrap="square" rtlCol="0">
            <a:spAutoFit/>
          </a:bodyPr>
          <a:lstStyle/>
          <a:p>
            <a:r>
              <a:rPr kumimoji="1" lang="ja-JP" altLang="en-US" sz="1600"/>
              <a:t>メモ　：反時計まわり限定、</a:t>
            </a:r>
            <a:r>
              <a:rPr kumimoji="1" lang="en-US" altLang="ja-JP" sz="1600"/>
              <a:t>3</a:t>
            </a:r>
            <a:r>
              <a:rPr kumimoji="1" lang="ja-JP" altLang="en-US" sz="1600"/>
              <a:t>レーンあるのでインコースを</a:t>
            </a:r>
            <a:r>
              <a:rPr kumimoji="1" lang="en-US" altLang="ja-JP" sz="1600"/>
              <a:t>9</a:t>
            </a:r>
            <a:r>
              <a:rPr kumimoji="1" lang="ja-JP" altLang="en-US" sz="1600"/>
              <a:t>周で約３ｋｍ</a:t>
            </a:r>
            <a:endParaRPr kumimoji="1" lang="en-US" altLang="ja-JP" sz="1600"/>
          </a:p>
          <a:p>
            <a:r>
              <a:rPr lang="ja-JP" altLang="en-US" sz="1600"/>
              <a:t>　　　　平坦だがアスファルト＆直角に近いカーブがあり少し足にくる。</a:t>
            </a:r>
            <a:endParaRPr lang="en-US" altLang="ja-JP" sz="1600"/>
          </a:p>
          <a:p>
            <a:r>
              <a:rPr lang="ja-JP" altLang="en-US" sz="1600"/>
              <a:t>　　　（予約不要で２１時すぎでもライトついてて走れる）</a:t>
            </a:r>
            <a:endParaRPr kumimoji="1" lang="ja-JP" altLang="en-US" sz="1600"/>
          </a:p>
        </p:txBody>
      </p:sp>
      <p:sp>
        <p:nvSpPr>
          <p:cNvPr id="12" name="テキスト ボックス 11"/>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3" name="テキスト ボックス 12"/>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8325364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12192000" cy="523220"/>
          </a:xfrm>
          <a:prstGeom prst="rect">
            <a:avLst/>
          </a:prstGeom>
          <a:noFill/>
        </p:spPr>
        <p:txBody>
          <a:bodyPr wrap="square" rtlCol="0">
            <a:spAutoFit/>
          </a:bodyPr>
          <a:lstStyle/>
          <a:p>
            <a:pPr algn="ctr"/>
            <a:r>
              <a:rPr kumimoji="1" lang="ja-JP" altLang="en-US" sz="2800"/>
              <a:t>本社技術部まわり　３．１ｋｍ</a:t>
            </a:r>
          </a:p>
        </p:txBody>
      </p:sp>
      <p:grpSp>
        <p:nvGrpSpPr>
          <p:cNvPr id="5" name="グループ化 4"/>
          <p:cNvGrpSpPr/>
          <p:nvPr/>
        </p:nvGrpSpPr>
        <p:grpSpPr>
          <a:xfrm>
            <a:off x="1076325" y="523220"/>
            <a:ext cx="10039350" cy="6028015"/>
            <a:chOff x="899160" y="523220"/>
            <a:chExt cx="8747760" cy="7600295"/>
          </a:xfrm>
        </p:grpSpPr>
        <p:pic>
          <p:nvPicPr>
            <p:cNvPr id="2" name="図 1"/>
            <p:cNvPicPr>
              <a:picLocks noChangeAspect="1"/>
            </p:cNvPicPr>
            <p:nvPr/>
          </p:nvPicPr>
          <p:blipFill rotWithShape="1">
            <a:blip r:embed="rId2"/>
            <a:srcRect l="15250" t="12649" r="13000"/>
            <a:stretch/>
          </p:blipFill>
          <p:spPr>
            <a:xfrm>
              <a:off x="899160" y="523220"/>
              <a:ext cx="8747760" cy="5987646"/>
            </a:xfrm>
            <a:prstGeom prst="rect">
              <a:avLst/>
            </a:prstGeom>
          </p:spPr>
        </p:pic>
        <p:pic>
          <p:nvPicPr>
            <p:cNvPr id="3" name="図 2"/>
            <p:cNvPicPr>
              <a:picLocks noChangeAspect="1"/>
            </p:cNvPicPr>
            <p:nvPr/>
          </p:nvPicPr>
          <p:blipFill rotWithShape="1">
            <a:blip r:embed="rId3"/>
            <a:srcRect l="18000" t="21150" r="12875" b="11092"/>
            <a:stretch/>
          </p:blipFill>
          <p:spPr>
            <a:xfrm>
              <a:off x="1127760" y="3478943"/>
              <a:ext cx="8427720" cy="4644572"/>
            </a:xfrm>
            <a:prstGeom prst="rect">
              <a:avLst/>
            </a:prstGeom>
          </p:spPr>
        </p:pic>
      </p:grpSp>
      <p:sp>
        <p:nvSpPr>
          <p:cNvPr id="6" name="正方形/長方形 5"/>
          <p:cNvSpPr/>
          <p:nvPr/>
        </p:nvSpPr>
        <p:spPr>
          <a:xfrm>
            <a:off x="1981200" y="3505200"/>
            <a:ext cx="571500" cy="698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事務２</a:t>
            </a:r>
          </a:p>
        </p:txBody>
      </p:sp>
      <p:sp>
        <p:nvSpPr>
          <p:cNvPr id="7" name="正方形/長方形 6"/>
          <p:cNvSpPr/>
          <p:nvPr/>
        </p:nvSpPr>
        <p:spPr>
          <a:xfrm>
            <a:off x="3057524" y="4203700"/>
            <a:ext cx="1057275"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技本</a:t>
            </a:r>
          </a:p>
        </p:txBody>
      </p:sp>
      <p:sp>
        <p:nvSpPr>
          <p:cNvPr id="8" name="正方形/長方形 7"/>
          <p:cNvSpPr/>
          <p:nvPr/>
        </p:nvSpPr>
        <p:spPr>
          <a:xfrm>
            <a:off x="9550400" y="1046440"/>
            <a:ext cx="609599" cy="21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ﾌｧﾐﾏ</a:t>
            </a:r>
          </a:p>
        </p:txBody>
      </p:sp>
      <p:sp>
        <p:nvSpPr>
          <p:cNvPr id="9" name="正方形/長方形 8"/>
          <p:cNvSpPr/>
          <p:nvPr/>
        </p:nvSpPr>
        <p:spPr>
          <a:xfrm>
            <a:off x="9042400" y="6551235"/>
            <a:ext cx="812799" cy="220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tx1"/>
                </a:solidFill>
              </a:rPr>
              <a:t>豊田信金</a:t>
            </a:r>
          </a:p>
        </p:txBody>
      </p:sp>
      <p:sp>
        <p:nvSpPr>
          <p:cNvPr id="10" name="正方形/長方形 9"/>
          <p:cNvSpPr/>
          <p:nvPr/>
        </p:nvSpPr>
        <p:spPr>
          <a:xfrm>
            <a:off x="2130424" y="5695815"/>
            <a:ext cx="1057275"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a:solidFill>
                  <a:schemeClr val="tx1"/>
                </a:solidFill>
              </a:rPr>
              <a:t>TLC</a:t>
            </a:r>
            <a:endParaRPr kumimoji="1" lang="ja-JP" altLang="en-US" sz="1400">
              <a:solidFill>
                <a:schemeClr val="tx1"/>
              </a:solidFill>
            </a:endParaRPr>
          </a:p>
        </p:txBody>
      </p:sp>
      <p:sp>
        <p:nvSpPr>
          <p:cNvPr id="11" name="フリーフォーム 10"/>
          <p:cNvSpPr/>
          <p:nvPr/>
        </p:nvSpPr>
        <p:spPr>
          <a:xfrm>
            <a:off x="2451100" y="927100"/>
            <a:ext cx="7759700" cy="5524500"/>
          </a:xfrm>
          <a:custGeom>
            <a:avLst/>
            <a:gdLst>
              <a:gd name="connsiteX0" fmla="*/ 0 w 7759700"/>
              <a:gd name="connsiteY0" fmla="*/ 4114800 h 5524500"/>
              <a:gd name="connsiteX1" fmla="*/ 6972300 w 7759700"/>
              <a:gd name="connsiteY1" fmla="*/ 5524500 h 5524500"/>
              <a:gd name="connsiteX2" fmla="*/ 7518400 w 7759700"/>
              <a:gd name="connsiteY2" fmla="*/ 5511800 h 5524500"/>
              <a:gd name="connsiteX3" fmla="*/ 7670800 w 7759700"/>
              <a:gd name="connsiteY3" fmla="*/ 4165600 h 5524500"/>
              <a:gd name="connsiteX4" fmla="*/ 7759700 w 7759700"/>
              <a:gd name="connsiteY4" fmla="*/ 2857500 h 5524500"/>
              <a:gd name="connsiteX5" fmla="*/ 7759700 w 7759700"/>
              <a:gd name="connsiteY5" fmla="*/ 431800 h 5524500"/>
              <a:gd name="connsiteX6" fmla="*/ 2895600 w 7759700"/>
              <a:gd name="connsiteY6" fmla="*/ 266700 h 5524500"/>
              <a:gd name="connsiteX7" fmla="*/ 2286000 w 7759700"/>
              <a:gd name="connsiteY7" fmla="*/ 254000 h 5524500"/>
              <a:gd name="connsiteX8" fmla="*/ 1955800 w 7759700"/>
              <a:gd name="connsiteY8" fmla="*/ 165100 h 5524500"/>
              <a:gd name="connsiteX9" fmla="*/ 1104900 w 7759700"/>
              <a:gd name="connsiteY9" fmla="*/ 0 h 5524500"/>
              <a:gd name="connsiteX10" fmla="*/ 393700 w 7759700"/>
              <a:gd name="connsiteY10" fmla="*/ 3073400 h 5524500"/>
              <a:gd name="connsiteX11" fmla="*/ 203200 w 7759700"/>
              <a:gd name="connsiteY11" fmla="*/ 3746500 h 5524500"/>
              <a:gd name="connsiteX12" fmla="*/ 139700 w 7759700"/>
              <a:gd name="connsiteY12" fmla="*/ 3937000 h 5524500"/>
              <a:gd name="connsiteX13" fmla="*/ 0 w 7759700"/>
              <a:gd name="connsiteY13" fmla="*/ 4114800 h 55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700" h="5524500">
                <a:moveTo>
                  <a:pt x="0" y="4114800"/>
                </a:moveTo>
                <a:lnTo>
                  <a:pt x="6972300" y="5524500"/>
                </a:lnTo>
                <a:lnTo>
                  <a:pt x="7518400" y="5511800"/>
                </a:lnTo>
                <a:lnTo>
                  <a:pt x="7670800" y="4165600"/>
                </a:lnTo>
                <a:lnTo>
                  <a:pt x="7759700" y="2857500"/>
                </a:lnTo>
                <a:lnTo>
                  <a:pt x="7759700" y="431800"/>
                </a:lnTo>
                <a:lnTo>
                  <a:pt x="2895600" y="266700"/>
                </a:lnTo>
                <a:lnTo>
                  <a:pt x="2286000" y="254000"/>
                </a:lnTo>
                <a:lnTo>
                  <a:pt x="1955800" y="165100"/>
                </a:lnTo>
                <a:lnTo>
                  <a:pt x="1104900" y="0"/>
                </a:lnTo>
                <a:lnTo>
                  <a:pt x="393700" y="3073400"/>
                </a:lnTo>
                <a:lnTo>
                  <a:pt x="203200" y="3746500"/>
                </a:lnTo>
                <a:lnTo>
                  <a:pt x="139700" y="3937000"/>
                </a:lnTo>
                <a:lnTo>
                  <a:pt x="0" y="4114800"/>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550921" y="1250328"/>
            <a:ext cx="644840" cy="6091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立体駐車場</a:t>
            </a:r>
          </a:p>
        </p:txBody>
      </p:sp>
      <p:sp>
        <p:nvSpPr>
          <p:cNvPr id="13" name="正方形/長方形 12"/>
          <p:cNvSpPr/>
          <p:nvPr/>
        </p:nvSpPr>
        <p:spPr>
          <a:xfrm>
            <a:off x="3108863" y="3073400"/>
            <a:ext cx="492539"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QA</a:t>
            </a:r>
            <a:r>
              <a:rPr kumimoji="1" lang="ja-JP" altLang="en-US" sz="1400">
                <a:solidFill>
                  <a:schemeClr val="tx1"/>
                </a:solidFill>
              </a:rPr>
              <a:t>棟</a:t>
            </a:r>
          </a:p>
        </p:txBody>
      </p:sp>
      <p:sp>
        <p:nvSpPr>
          <p:cNvPr id="14" name="Text Box 7"/>
          <p:cNvSpPr txBox="1">
            <a:spLocks noChangeArrowheads="1"/>
          </p:cNvSpPr>
          <p:nvPr/>
        </p:nvSpPr>
        <p:spPr bwMode="auto">
          <a:xfrm>
            <a:off x="5589155" y="1269161"/>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15" name="テキスト ボックス 14"/>
          <p:cNvSpPr txBox="1"/>
          <p:nvPr/>
        </p:nvSpPr>
        <p:spPr>
          <a:xfrm>
            <a:off x="97940" y="6321205"/>
            <a:ext cx="8784122" cy="584775"/>
          </a:xfrm>
          <a:prstGeom prst="rect">
            <a:avLst/>
          </a:prstGeom>
          <a:noFill/>
        </p:spPr>
        <p:txBody>
          <a:bodyPr wrap="square" rtlCol="0">
            <a:spAutoFit/>
          </a:bodyPr>
          <a:lstStyle/>
          <a:p>
            <a:r>
              <a:rPr kumimoji="1" lang="ja-JP" altLang="en-US" sz="1600"/>
              <a:t>メモ　：集団練習は禁止、社員が多いのでぶつからないように。</a:t>
            </a:r>
            <a:endParaRPr kumimoji="1" lang="en-US" altLang="ja-JP" sz="1600"/>
          </a:p>
          <a:p>
            <a:r>
              <a:rPr lang="ja-JP" altLang="en-US" sz="1600"/>
              <a:t>　　　　長い坂が２か所、なぜか記録は出にくい（気がする）</a:t>
            </a:r>
            <a:endParaRPr lang="en-US" altLang="ja-JP" sz="1600"/>
          </a:p>
        </p:txBody>
      </p:sp>
      <p:sp>
        <p:nvSpPr>
          <p:cNvPr id="18" name="テキスト ボックス 17"/>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9" name="テキスト ボックス 18"/>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2643497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king.living-ia.com/wp-content/uploads/2017/02/2c961d2390de7a55d024ec8c39cf851b.png"/>
          <p:cNvPicPr>
            <a:picLocks noChangeAspect="1" noChangeArrowheads="1"/>
          </p:cNvPicPr>
          <p:nvPr/>
        </p:nvPicPr>
        <p:blipFill rotWithShape="1">
          <a:blip r:embed="rId2">
            <a:extLst>
              <a:ext uri="{28A0092B-C50C-407E-A947-70E740481C1C}">
                <a14:useLocalDpi xmlns:a14="http://schemas.microsoft.com/office/drawing/2010/main" val="0"/>
              </a:ext>
            </a:extLst>
          </a:blip>
          <a:srcRect l="6796" t="8934" r="7411" b="5446"/>
          <a:stretch/>
        </p:blipFill>
        <p:spPr bwMode="auto">
          <a:xfrm>
            <a:off x="4432300" y="889000"/>
            <a:ext cx="7759700" cy="5609720"/>
          </a:xfrm>
          <a:prstGeom prst="rect">
            <a:avLst/>
          </a:prstGeom>
          <a:noFill/>
          <a:extLst>
            <a:ext uri="{909E8E84-426E-40DD-AFC4-6F175D3DCCD1}">
              <a14:hiddenFill xmlns:a14="http://schemas.microsoft.com/office/drawing/2010/main">
                <a:solidFill>
                  <a:srgbClr val="FFFFFF"/>
                </a:solidFill>
              </a14:hiddenFill>
            </a:ext>
          </a:extLst>
        </p:spPr>
      </p:pic>
      <p:sp>
        <p:nvSpPr>
          <p:cNvPr id="17" name="四角形吹き出し 16"/>
          <p:cNvSpPr/>
          <p:nvPr/>
        </p:nvSpPr>
        <p:spPr>
          <a:xfrm>
            <a:off x="825500" y="750937"/>
            <a:ext cx="3492500" cy="2288738"/>
          </a:xfrm>
          <a:prstGeom prst="wedgeRectCallout">
            <a:avLst>
              <a:gd name="adj1" fmla="val 162458"/>
              <a:gd name="adj2" fmla="val 178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p:cNvSpPr/>
          <p:nvPr/>
        </p:nvSpPr>
        <p:spPr>
          <a:xfrm>
            <a:off x="825500" y="3111500"/>
            <a:ext cx="3492500" cy="3053833"/>
          </a:xfrm>
          <a:prstGeom prst="wedgeRectCallout">
            <a:avLst>
              <a:gd name="adj1" fmla="val 188640"/>
              <a:gd name="adj2" fmla="val 228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rotWithShape="1">
          <a:blip r:embed="rId3"/>
          <a:srcRect l="17985" r="23691"/>
          <a:stretch/>
        </p:blipFill>
        <p:spPr>
          <a:xfrm>
            <a:off x="1054100" y="3263111"/>
            <a:ext cx="3124200" cy="2837895"/>
          </a:xfrm>
          <a:prstGeom prst="rect">
            <a:avLst/>
          </a:prstGeom>
        </p:spPr>
      </p:pic>
      <p:sp>
        <p:nvSpPr>
          <p:cNvPr id="5" name="フリーフォーム 4"/>
          <p:cNvSpPr/>
          <p:nvPr/>
        </p:nvSpPr>
        <p:spPr>
          <a:xfrm>
            <a:off x="8420100" y="2349500"/>
            <a:ext cx="3073400" cy="2959100"/>
          </a:xfrm>
          <a:custGeom>
            <a:avLst/>
            <a:gdLst>
              <a:gd name="connsiteX0" fmla="*/ 1930400 w 3073400"/>
              <a:gd name="connsiteY0" fmla="*/ 2959100 h 2959100"/>
              <a:gd name="connsiteX1" fmla="*/ 2057400 w 3073400"/>
              <a:gd name="connsiteY1" fmla="*/ 2743200 h 2959100"/>
              <a:gd name="connsiteX2" fmla="*/ 1993900 w 3073400"/>
              <a:gd name="connsiteY2" fmla="*/ 2565400 h 2959100"/>
              <a:gd name="connsiteX3" fmla="*/ 1866900 w 3073400"/>
              <a:gd name="connsiteY3" fmla="*/ 2501900 h 2959100"/>
              <a:gd name="connsiteX4" fmla="*/ 1689100 w 3073400"/>
              <a:gd name="connsiteY4" fmla="*/ 2463800 h 2959100"/>
              <a:gd name="connsiteX5" fmla="*/ 1485900 w 3073400"/>
              <a:gd name="connsiteY5" fmla="*/ 2451100 h 2959100"/>
              <a:gd name="connsiteX6" fmla="*/ 1308100 w 3073400"/>
              <a:gd name="connsiteY6" fmla="*/ 2374900 h 2959100"/>
              <a:gd name="connsiteX7" fmla="*/ 1155700 w 3073400"/>
              <a:gd name="connsiteY7" fmla="*/ 2260600 h 2959100"/>
              <a:gd name="connsiteX8" fmla="*/ 1041400 w 3073400"/>
              <a:gd name="connsiteY8" fmla="*/ 2197100 h 2959100"/>
              <a:gd name="connsiteX9" fmla="*/ 1143000 w 3073400"/>
              <a:gd name="connsiteY9" fmla="*/ 2095500 h 2959100"/>
              <a:gd name="connsiteX10" fmla="*/ 1257300 w 3073400"/>
              <a:gd name="connsiteY10" fmla="*/ 1981200 h 2959100"/>
              <a:gd name="connsiteX11" fmla="*/ 1193800 w 3073400"/>
              <a:gd name="connsiteY11" fmla="*/ 1879600 h 2959100"/>
              <a:gd name="connsiteX12" fmla="*/ 1016000 w 3073400"/>
              <a:gd name="connsiteY12" fmla="*/ 1841500 h 2959100"/>
              <a:gd name="connsiteX13" fmla="*/ 838200 w 3073400"/>
              <a:gd name="connsiteY13" fmla="*/ 1651000 h 2959100"/>
              <a:gd name="connsiteX14" fmla="*/ 1028700 w 3073400"/>
              <a:gd name="connsiteY14" fmla="*/ 1549400 h 2959100"/>
              <a:gd name="connsiteX15" fmla="*/ 1308100 w 3073400"/>
              <a:gd name="connsiteY15" fmla="*/ 1473200 h 2959100"/>
              <a:gd name="connsiteX16" fmla="*/ 1676400 w 3073400"/>
              <a:gd name="connsiteY16" fmla="*/ 1612900 h 2959100"/>
              <a:gd name="connsiteX17" fmla="*/ 1816100 w 3073400"/>
              <a:gd name="connsiteY17" fmla="*/ 1536700 h 2959100"/>
              <a:gd name="connsiteX18" fmla="*/ 2019300 w 3073400"/>
              <a:gd name="connsiteY18" fmla="*/ 1447800 h 2959100"/>
              <a:gd name="connsiteX19" fmla="*/ 2120900 w 3073400"/>
              <a:gd name="connsiteY19" fmla="*/ 1371600 h 2959100"/>
              <a:gd name="connsiteX20" fmla="*/ 2489200 w 3073400"/>
              <a:gd name="connsiteY20" fmla="*/ 1371600 h 2959100"/>
              <a:gd name="connsiteX21" fmla="*/ 2730500 w 3073400"/>
              <a:gd name="connsiteY21" fmla="*/ 1320800 h 2959100"/>
              <a:gd name="connsiteX22" fmla="*/ 2730500 w 3073400"/>
              <a:gd name="connsiteY22" fmla="*/ 1181100 h 2959100"/>
              <a:gd name="connsiteX23" fmla="*/ 2552700 w 3073400"/>
              <a:gd name="connsiteY23" fmla="*/ 1143000 h 2959100"/>
              <a:gd name="connsiteX24" fmla="*/ 2209800 w 3073400"/>
              <a:gd name="connsiteY24" fmla="*/ 1079500 h 2959100"/>
              <a:gd name="connsiteX25" fmla="*/ 1955800 w 3073400"/>
              <a:gd name="connsiteY25" fmla="*/ 1003300 h 2959100"/>
              <a:gd name="connsiteX26" fmla="*/ 1955800 w 3073400"/>
              <a:gd name="connsiteY26" fmla="*/ 889000 h 2959100"/>
              <a:gd name="connsiteX27" fmla="*/ 2260600 w 3073400"/>
              <a:gd name="connsiteY27" fmla="*/ 736600 h 2959100"/>
              <a:gd name="connsiteX28" fmla="*/ 2286000 w 3073400"/>
              <a:gd name="connsiteY28" fmla="*/ 647700 h 2959100"/>
              <a:gd name="connsiteX29" fmla="*/ 2197100 w 3073400"/>
              <a:gd name="connsiteY29" fmla="*/ 520700 h 2959100"/>
              <a:gd name="connsiteX30" fmla="*/ 2654300 w 3073400"/>
              <a:gd name="connsiteY30" fmla="*/ 508000 h 2959100"/>
              <a:gd name="connsiteX31" fmla="*/ 2667000 w 3073400"/>
              <a:gd name="connsiteY31" fmla="*/ 330200 h 2959100"/>
              <a:gd name="connsiteX32" fmla="*/ 3073400 w 3073400"/>
              <a:gd name="connsiteY32" fmla="*/ 317500 h 2959100"/>
              <a:gd name="connsiteX33" fmla="*/ 2794000 w 3073400"/>
              <a:gd name="connsiteY33" fmla="*/ 63500 h 2959100"/>
              <a:gd name="connsiteX34" fmla="*/ 2463800 w 3073400"/>
              <a:gd name="connsiteY34" fmla="*/ 0 h 2959100"/>
              <a:gd name="connsiteX35" fmla="*/ 2336800 w 3073400"/>
              <a:gd name="connsiteY35" fmla="*/ 114300 h 2959100"/>
              <a:gd name="connsiteX36" fmla="*/ 2095500 w 3073400"/>
              <a:gd name="connsiteY36" fmla="*/ 88900 h 2959100"/>
              <a:gd name="connsiteX37" fmla="*/ 1866900 w 3073400"/>
              <a:gd name="connsiteY37" fmla="*/ 25400 h 2959100"/>
              <a:gd name="connsiteX38" fmla="*/ 1816100 w 3073400"/>
              <a:gd name="connsiteY38" fmla="*/ 101600 h 2959100"/>
              <a:gd name="connsiteX39" fmla="*/ 1905000 w 3073400"/>
              <a:gd name="connsiteY39" fmla="*/ 342900 h 2959100"/>
              <a:gd name="connsiteX40" fmla="*/ 1524000 w 3073400"/>
              <a:gd name="connsiteY40" fmla="*/ 419100 h 2959100"/>
              <a:gd name="connsiteX41" fmla="*/ 990600 w 3073400"/>
              <a:gd name="connsiteY41" fmla="*/ 495300 h 2959100"/>
              <a:gd name="connsiteX42" fmla="*/ 609600 w 3073400"/>
              <a:gd name="connsiteY42" fmla="*/ 444500 h 2959100"/>
              <a:gd name="connsiteX43" fmla="*/ 292100 w 3073400"/>
              <a:gd name="connsiteY43" fmla="*/ 330200 h 2959100"/>
              <a:gd name="connsiteX44" fmla="*/ 0 w 3073400"/>
              <a:gd name="connsiteY44" fmla="*/ 1143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73400" h="2959100">
                <a:moveTo>
                  <a:pt x="1930400" y="2959100"/>
                </a:moveTo>
                <a:lnTo>
                  <a:pt x="2057400" y="2743200"/>
                </a:lnTo>
                <a:lnTo>
                  <a:pt x="1993900" y="2565400"/>
                </a:lnTo>
                <a:lnTo>
                  <a:pt x="1866900" y="2501900"/>
                </a:lnTo>
                <a:lnTo>
                  <a:pt x="1689100" y="2463800"/>
                </a:lnTo>
                <a:lnTo>
                  <a:pt x="1485900" y="2451100"/>
                </a:lnTo>
                <a:lnTo>
                  <a:pt x="1308100" y="2374900"/>
                </a:lnTo>
                <a:lnTo>
                  <a:pt x="1155700" y="2260600"/>
                </a:lnTo>
                <a:lnTo>
                  <a:pt x="1041400" y="2197100"/>
                </a:lnTo>
                <a:lnTo>
                  <a:pt x="1143000" y="2095500"/>
                </a:lnTo>
                <a:lnTo>
                  <a:pt x="1257300" y="1981200"/>
                </a:lnTo>
                <a:lnTo>
                  <a:pt x="1193800" y="1879600"/>
                </a:lnTo>
                <a:lnTo>
                  <a:pt x="1016000" y="1841500"/>
                </a:lnTo>
                <a:lnTo>
                  <a:pt x="838200" y="1651000"/>
                </a:lnTo>
                <a:lnTo>
                  <a:pt x="1028700" y="1549400"/>
                </a:lnTo>
                <a:lnTo>
                  <a:pt x="1308100" y="1473200"/>
                </a:lnTo>
                <a:lnTo>
                  <a:pt x="1676400" y="1612900"/>
                </a:lnTo>
                <a:lnTo>
                  <a:pt x="1816100" y="1536700"/>
                </a:lnTo>
                <a:lnTo>
                  <a:pt x="2019300" y="1447800"/>
                </a:lnTo>
                <a:lnTo>
                  <a:pt x="2120900" y="1371600"/>
                </a:lnTo>
                <a:lnTo>
                  <a:pt x="2489200" y="1371600"/>
                </a:lnTo>
                <a:lnTo>
                  <a:pt x="2730500" y="1320800"/>
                </a:lnTo>
                <a:lnTo>
                  <a:pt x="2730500" y="1181100"/>
                </a:lnTo>
                <a:lnTo>
                  <a:pt x="2552700" y="1143000"/>
                </a:lnTo>
                <a:lnTo>
                  <a:pt x="2209800" y="1079500"/>
                </a:lnTo>
                <a:lnTo>
                  <a:pt x="1955800" y="1003300"/>
                </a:lnTo>
                <a:lnTo>
                  <a:pt x="1955800" y="889000"/>
                </a:lnTo>
                <a:lnTo>
                  <a:pt x="2260600" y="736600"/>
                </a:lnTo>
                <a:lnTo>
                  <a:pt x="2286000" y="647700"/>
                </a:lnTo>
                <a:lnTo>
                  <a:pt x="2197100" y="520700"/>
                </a:lnTo>
                <a:lnTo>
                  <a:pt x="2654300" y="508000"/>
                </a:lnTo>
                <a:lnTo>
                  <a:pt x="2667000" y="330200"/>
                </a:lnTo>
                <a:lnTo>
                  <a:pt x="3073400" y="317500"/>
                </a:lnTo>
                <a:lnTo>
                  <a:pt x="2794000" y="63500"/>
                </a:lnTo>
                <a:lnTo>
                  <a:pt x="2463800" y="0"/>
                </a:lnTo>
                <a:lnTo>
                  <a:pt x="2336800" y="114300"/>
                </a:lnTo>
                <a:lnTo>
                  <a:pt x="2095500" y="88900"/>
                </a:lnTo>
                <a:lnTo>
                  <a:pt x="1866900" y="25400"/>
                </a:lnTo>
                <a:lnTo>
                  <a:pt x="1816100" y="101600"/>
                </a:lnTo>
                <a:lnTo>
                  <a:pt x="1905000" y="342900"/>
                </a:lnTo>
                <a:lnTo>
                  <a:pt x="1524000" y="419100"/>
                </a:lnTo>
                <a:lnTo>
                  <a:pt x="990600" y="495300"/>
                </a:lnTo>
                <a:lnTo>
                  <a:pt x="609600" y="444500"/>
                </a:lnTo>
                <a:lnTo>
                  <a:pt x="292100" y="330200"/>
                </a:lnTo>
                <a:lnTo>
                  <a:pt x="0" y="11430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0090150" y="5123934"/>
            <a:ext cx="1752600" cy="369332"/>
          </a:xfrm>
          <a:prstGeom prst="rect">
            <a:avLst/>
          </a:prstGeom>
          <a:noFill/>
        </p:spPr>
        <p:txBody>
          <a:bodyPr wrap="square" rtlCol="0">
            <a:spAutoFit/>
          </a:bodyPr>
          <a:lstStyle/>
          <a:p>
            <a:r>
              <a:rPr kumimoji="1" lang="ja-JP" altLang="en-US" b="1">
                <a:solidFill>
                  <a:schemeClr val="bg1"/>
                </a:solidFill>
              </a:rPr>
              <a:t>★スタート</a:t>
            </a:r>
          </a:p>
        </p:txBody>
      </p:sp>
      <p:sp>
        <p:nvSpPr>
          <p:cNvPr id="8" name="テキスト ボックス 7"/>
          <p:cNvSpPr txBox="1"/>
          <p:nvPr/>
        </p:nvSpPr>
        <p:spPr>
          <a:xfrm>
            <a:off x="8420100" y="2164834"/>
            <a:ext cx="1752600" cy="369332"/>
          </a:xfrm>
          <a:prstGeom prst="rect">
            <a:avLst/>
          </a:prstGeom>
          <a:noFill/>
        </p:spPr>
        <p:txBody>
          <a:bodyPr wrap="square" rtlCol="0">
            <a:spAutoFit/>
          </a:bodyPr>
          <a:lstStyle/>
          <a:p>
            <a:r>
              <a:rPr kumimoji="1" lang="ja-JP" altLang="en-US" b="1">
                <a:solidFill>
                  <a:schemeClr val="bg1"/>
                </a:solidFill>
              </a:rPr>
              <a:t>★ゴール</a:t>
            </a:r>
          </a:p>
        </p:txBody>
      </p:sp>
      <p:cxnSp>
        <p:nvCxnSpPr>
          <p:cNvPr id="10" name="直線コネクタ 9"/>
          <p:cNvCxnSpPr/>
          <p:nvPr/>
        </p:nvCxnSpPr>
        <p:spPr>
          <a:xfrm flipV="1">
            <a:off x="2168859" y="5025387"/>
            <a:ext cx="1914191" cy="42963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032208" y="3289985"/>
            <a:ext cx="3146092" cy="646331"/>
          </a:xfrm>
          <a:prstGeom prst="rect">
            <a:avLst/>
          </a:prstGeom>
          <a:noFill/>
        </p:spPr>
        <p:txBody>
          <a:bodyPr wrap="square" rtlCol="0">
            <a:spAutoFit/>
          </a:bodyPr>
          <a:lstStyle/>
          <a:p>
            <a:r>
              <a:rPr kumimoji="1" lang="ja-JP" altLang="en-US" b="1">
                <a:solidFill>
                  <a:schemeClr val="bg1"/>
                </a:solidFill>
              </a:rPr>
              <a:t>★スタート地点</a:t>
            </a:r>
            <a:endParaRPr kumimoji="1" lang="en-US" altLang="ja-JP" b="1">
              <a:solidFill>
                <a:schemeClr val="bg1"/>
              </a:solidFill>
            </a:endParaRPr>
          </a:p>
          <a:p>
            <a:r>
              <a:rPr lang="ja-JP" altLang="en-US" b="1">
                <a:solidFill>
                  <a:schemeClr val="bg1"/>
                </a:solidFill>
              </a:rPr>
              <a:t>　</a:t>
            </a:r>
            <a:r>
              <a:rPr lang="ja-JP" altLang="en-US" sz="1600" b="1">
                <a:solidFill>
                  <a:schemeClr val="bg1"/>
                </a:solidFill>
              </a:rPr>
              <a:t>猿投神社参拝者用駐車場看板</a:t>
            </a:r>
            <a:endParaRPr kumimoji="1" lang="ja-JP" altLang="en-US" sz="1600" b="1">
              <a:solidFill>
                <a:schemeClr val="bg1"/>
              </a:solidFill>
            </a:endParaRPr>
          </a:p>
        </p:txBody>
      </p:sp>
      <p:pic>
        <p:nvPicPr>
          <p:cNvPr id="1028" name="Picture 4" descr="ソース画像を表示"/>
          <p:cNvPicPr>
            <a:picLocks noChangeAspect="1" noChangeArrowheads="1"/>
          </p:cNvPicPr>
          <p:nvPr/>
        </p:nvPicPr>
        <p:blipFill rotWithShape="1">
          <a:blip r:embed="rId4">
            <a:extLst>
              <a:ext uri="{28A0092B-C50C-407E-A947-70E740481C1C}">
                <a14:useLocalDpi xmlns:a14="http://schemas.microsoft.com/office/drawing/2010/main" val="0"/>
              </a:ext>
            </a:extLst>
          </a:blip>
          <a:srcRect l="30623" t="23572" r="9876"/>
          <a:stretch/>
        </p:blipFill>
        <p:spPr bwMode="auto">
          <a:xfrm>
            <a:off x="927830" y="902818"/>
            <a:ext cx="2933396" cy="211944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線コネクタ 15"/>
          <p:cNvCxnSpPr/>
          <p:nvPr/>
        </p:nvCxnSpPr>
        <p:spPr>
          <a:xfrm>
            <a:off x="2344850" y="2325899"/>
            <a:ext cx="498674" cy="69090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0" y="0"/>
            <a:ext cx="12192000" cy="523220"/>
          </a:xfrm>
          <a:prstGeom prst="rect">
            <a:avLst/>
          </a:prstGeom>
          <a:noFill/>
        </p:spPr>
        <p:txBody>
          <a:bodyPr wrap="square" rtlCol="0">
            <a:spAutoFit/>
          </a:bodyPr>
          <a:lstStyle/>
          <a:p>
            <a:pPr algn="ctr"/>
            <a:r>
              <a:rPr lang="ja-JP" altLang="en-US" sz="2800"/>
              <a:t>猿投山上り５ｋｍコース（アスファルトのみ）</a:t>
            </a:r>
            <a:endParaRPr kumimoji="1" lang="ja-JP" altLang="en-US" sz="2800"/>
          </a:p>
        </p:txBody>
      </p:sp>
      <p:sp>
        <p:nvSpPr>
          <p:cNvPr id="20" name="左矢印 19"/>
          <p:cNvSpPr/>
          <p:nvPr/>
        </p:nvSpPr>
        <p:spPr>
          <a:xfrm>
            <a:off x="932634" y="2221120"/>
            <a:ext cx="656892" cy="395378"/>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200"/>
              <a:t>トイレ</a:t>
            </a:r>
          </a:p>
        </p:txBody>
      </p:sp>
      <p:sp>
        <p:nvSpPr>
          <p:cNvPr id="25" name="左矢印 24"/>
          <p:cNvSpPr/>
          <p:nvPr/>
        </p:nvSpPr>
        <p:spPr>
          <a:xfrm rot="19988482">
            <a:off x="2859551" y="2418809"/>
            <a:ext cx="918944" cy="39537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200"/>
              <a:t>走行方向</a:t>
            </a:r>
          </a:p>
        </p:txBody>
      </p:sp>
      <p:sp>
        <p:nvSpPr>
          <p:cNvPr id="28" name="左矢印 27"/>
          <p:cNvSpPr/>
          <p:nvPr/>
        </p:nvSpPr>
        <p:spPr>
          <a:xfrm rot="3017017">
            <a:off x="2551734" y="4697621"/>
            <a:ext cx="783869" cy="39537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200"/>
              <a:t>走行方向</a:t>
            </a:r>
          </a:p>
        </p:txBody>
      </p:sp>
      <p:sp>
        <p:nvSpPr>
          <p:cNvPr id="29" name="テキスト ボックス 28"/>
          <p:cNvSpPr txBox="1"/>
          <p:nvPr/>
        </p:nvSpPr>
        <p:spPr>
          <a:xfrm>
            <a:off x="927830" y="847863"/>
            <a:ext cx="3146092" cy="646331"/>
          </a:xfrm>
          <a:prstGeom prst="rect">
            <a:avLst/>
          </a:prstGeom>
          <a:noFill/>
        </p:spPr>
        <p:txBody>
          <a:bodyPr wrap="square" rtlCol="0">
            <a:spAutoFit/>
          </a:bodyPr>
          <a:lstStyle/>
          <a:p>
            <a:r>
              <a:rPr kumimoji="1" lang="ja-JP" altLang="en-US" b="1">
                <a:solidFill>
                  <a:schemeClr val="bg1"/>
                </a:solidFill>
              </a:rPr>
              <a:t>★ゴール地点</a:t>
            </a:r>
            <a:endParaRPr kumimoji="1" lang="en-US" altLang="ja-JP" b="1">
              <a:solidFill>
                <a:schemeClr val="bg1"/>
              </a:solidFill>
            </a:endParaRPr>
          </a:p>
          <a:p>
            <a:r>
              <a:rPr lang="ja-JP" altLang="en-US" b="1">
                <a:solidFill>
                  <a:schemeClr val="bg1"/>
                </a:solidFill>
              </a:rPr>
              <a:t>　東の宮入り口鳥居前</a:t>
            </a:r>
            <a:endParaRPr kumimoji="1" lang="ja-JP" altLang="en-US" sz="1600" b="1">
              <a:solidFill>
                <a:schemeClr val="bg1"/>
              </a:solidFill>
            </a:endParaRPr>
          </a:p>
        </p:txBody>
      </p:sp>
      <p:sp>
        <p:nvSpPr>
          <p:cNvPr id="30" name="テキスト ボックス 29"/>
          <p:cNvSpPr txBox="1"/>
          <p:nvPr/>
        </p:nvSpPr>
        <p:spPr>
          <a:xfrm>
            <a:off x="-9192" y="6507928"/>
            <a:ext cx="10678561" cy="338554"/>
          </a:xfrm>
          <a:prstGeom prst="rect">
            <a:avLst/>
          </a:prstGeom>
          <a:noFill/>
        </p:spPr>
        <p:txBody>
          <a:bodyPr wrap="square" rtlCol="0">
            <a:spAutoFit/>
          </a:bodyPr>
          <a:lstStyle/>
          <a:p>
            <a:r>
              <a:rPr kumimoji="1" lang="ja-JP" altLang="en-US" sz="1600"/>
              <a:t>メモ　：ずっとアスファルトの道。とにかく上り、ジョギングしている感覚になるがめげずに上ること</a:t>
            </a:r>
          </a:p>
        </p:txBody>
      </p:sp>
      <p:sp>
        <p:nvSpPr>
          <p:cNvPr id="31" name="Text Box 7"/>
          <p:cNvSpPr txBox="1">
            <a:spLocks noChangeArrowheads="1"/>
          </p:cNvSpPr>
          <p:nvPr/>
        </p:nvSpPr>
        <p:spPr bwMode="auto">
          <a:xfrm>
            <a:off x="8980055" y="1046084"/>
            <a:ext cx="406284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21" name="テキスト ボックス 20"/>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22" name="テキスト ボックス 21"/>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1500802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1148BB-FF58-DF85-9852-4915AD562CF6}"/>
              </a:ext>
            </a:extLst>
          </p:cNvPr>
          <p:cNvSpPr txBox="1"/>
          <p:nvPr/>
        </p:nvSpPr>
        <p:spPr>
          <a:xfrm>
            <a:off x="0" y="1217554"/>
            <a:ext cx="5796793" cy="5539862"/>
          </a:xfrm>
          <a:prstGeom prst="rect">
            <a:avLst/>
          </a:prstGeom>
          <a:solidFill>
            <a:schemeClr val="accent2">
              <a:lumMod val="40000"/>
              <a:lumOff val="60000"/>
            </a:schemeClr>
          </a:solidFill>
          <a:ln>
            <a:solidFill>
              <a:schemeClr val="bg1">
                <a:lumMod val="85000"/>
              </a:schemeClr>
            </a:solidFill>
          </a:ln>
        </p:spPr>
        <p:txBody>
          <a:bodyPr wrap="square" rtlCol="0">
            <a:noAutofit/>
          </a:bodyPr>
          <a:lstStyle/>
          <a:p>
            <a:pPr algn="ctr"/>
            <a:r>
              <a:rPr kumimoji="1" lang="ja-JP" altLang="en-US" b="1"/>
              <a:t>会社（会社</a:t>
            </a:r>
            <a:r>
              <a:rPr kumimoji="1" lang="en-US" altLang="ja-JP" b="1"/>
              <a:t>PC</a:t>
            </a:r>
            <a:r>
              <a:rPr kumimoji="1" lang="ja-JP" altLang="en-US" b="1"/>
              <a:t>／会社スマホ）</a:t>
            </a:r>
          </a:p>
        </p:txBody>
      </p:sp>
      <p:sp>
        <p:nvSpPr>
          <p:cNvPr id="3" name="テキスト ボックス 2">
            <a:extLst>
              <a:ext uri="{FF2B5EF4-FFF2-40B4-BE49-F238E27FC236}">
                <a16:creationId xmlns:a16="http://schemas.microsoft.com/office/drawing/2014/main" id="{A358B073-A17C-520A-3087-EFC73DCA114A}"/>
              </a:ext>
            </a:extLst>
          </p:cNvPr>
          <p:cNvSpPr txBox="1"/>
          <p:nvPr/>
        </p:nvSpPr>
        <p:spPr>
          <a:xfrm>
            <a:off x="5796793" y="1229606"/>
            <a:ext cx="6395207" cy="5539861"/>
          </a:xfrm>
          <a:prstGeom prst="rect">
            <a:avLst/>
          </a:prstGeom>
          <a:solidFill>
            <a:schemeClr val="accent5">
              <a:lumMod val="40000"/>
              <a:lumOff val="60000"/>
            </a:schemeClr>
          </a:solidFill>
        </p:spPr>
        <p:txBody>
          <a:bodyPr wrap="square" rtlCol="0">
            <a:noAutofit/>
          </a:bodyPr>
          <a:lstStyle/>
          <a:p>
            <a:pPr algn="ctr"/>
            <a:r>
              <a:rPr kumimoji="1" lang="ja-JP" altLang="en-US" b="1"/>
              <a:t>プライベート（私物スマホ／私物</a:t>
            </a:r>
            <a:r>
              <a:rPr kumimoji="1" lang="en-US" altLang="ja-JP" b="1"/>
              <a:t>PC</a:t>
            </a:r>
            <a:r>
              <a:rPr kumimoji="1" lang="ja-JP" altLang="en-US" b="1"/>
              <a:t>）</a:t>
            </a:r>
          </a:p>
        </p:txBody>
      </p:sp>
      <p:sp>
        <p:nvSpPr>
          <p:cNvPr id="14" name="正方形/長方形 13">
            <a:extLst>
              <a:ext uri="{FF2B5EF4-FFF2-40B4-BE49-F238E27FC236}">
                <a16:creationId xmlns:a16="http://schemas.microsoft.com/office/drawing/2014/main" id="{AA5DAC93-3BE0-FC62-C726-A9E6D9ED0FFD}"/>
              </a:ext>
            </a:extLst>
          </p:cNvPr>
          <p:cNvSpPr/>
          <p:nvPr/>
        </p:nvSpPr>
        <p:spPr>
          <a:xfrm>
            <a:off x="91597" y="1936536"/>
            <a:ext cx="2978774" cy="3050374"/>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endParaRPr kumimoji="1" lang="en-US" altLang="ja-JP" sz="1400">
              <a:hlinkClick r:id="rId2"/>
            </a:endParaRPr>
          </a:p>
          <a:p>
            <a:r>
              <a:rPr kumimoji="1" lang="ja-JP" altLang="en-US" sz="1400">
                <a:hlinkClick r:id="rId2"/>
              </a:rPr>
              <a:t>部親睦会</a:t>
            </a:r>
            <a:r>
              <a:rPr kumimoji="1" lang="en-US" altLang="ja-JP" sz="1400">
                <a:hlinkClick r:id="rId2"/>
              </a:rPr>
              <a:t>SPO</a:t>
            </a:r>
            <a:r>
              <a:rPr kumimoji="1" lang="ja-JP" altLang="en-US" sz="1400">
                <a:hlinkClick r:id="rId2"/>
              </a:rPr>
              <a:t>サイト</a:t>
            </a:r>
            <a:endParaRPr kumimoji="1" lang="en-US" altLang="ja-JP" sz="1400"/>
          </a:p>
          <a:p>
            <a:r>
              <a:rPr lang="ja-JP" altLang="en-US" sz="1400"/>
              <a:t>（全部員閲覧可能）</a:t>
            </a:r>
            <a:endParaRPr kumimoji="1" lang="en-US" altLang="ja-JP" sz="1400"/>
          </a:p>
        </p:txBody>
      </p:sp>
      <p:sp>
        <p:nvSpPr>
          <p:cNvPr id="12" name="正方形/長方形 11">
            <a:extLst>
              <a:ext uri="{FF2B5EF4-FFF2-40B4-BE49-F238E27FC236}">
                <a16:creationId xmlns:a16="http://schemas.microsoft.com/office/drawing/2014/main" id="{A313E50F-908C-EC9F-AA9D-ED16B59A13BB}"/>
              </a:ext>
            </a:extLst>
          </p:cNvPr>
          <p:cNvSpPr/>
          <p:nvPr/>
        </p:nvSpPr>
        <p:spPr>
          <a:xfrm>
            <a:off x="3305263" y="1936536"/>
            <a:ext cx="2441195" cy="3050374"/>
          </a:xfrm>
          <a:prstGeom prst="rect">
            <a:avLst/>
          </a:prstGeom>
          <a:ln w="76200">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t"/>
          <a:lstStyle/>
          <a:p>
            <a:endParaRPr lang="en-US" altLang="ja-JP"/>
          </a:p>
          <a:p>
            <a:r>
              <a:rPr lang="ja-JP" altLang="en-US" b="1">
                <a:highlight>
                  <a:srgbClr val="FFFF00"/>
                </a:highlight>
                <a:hlinkClick r:id="rId3"/>
              </a:rPr>
              <a:t>駅伝活動チーム</a:t>
            </a:r>
            <a:endParaRPr kumimoji="1" lang="en-US" altLang="ja-JP" b="1">
              <a:highlight>
                <a:srgbClr val="FFFF00"/>
              </a:highlight>
            </a:endParaRPr>
          </a:p>
          <a:p>
            <a:r>
              <a:rPr lang="ja-JP" altLang="en-US"/>
              <a:t>（関係者のみ）</a:t>
            </a:r>
            <a:endParaRPr lang="en-US" altLang="ja-JP"/>
          </a:p>
          <a:p>
            <a:endParaRPr kumimoji="1" lang="en-US" altLang="ja-JP"/>
          </a:p>
          <a:p>
            <a:endParaRPr lang="en-US" altLang="ja-JP"/>
          </a:p>
          <a:p>
            <a:endParaRPr lang="en-US" altLang="ja-JP"/>
          </a:p>
          <a:p>
            <a:endParaRPr lang="en-US" altLang="ja-JP"/>
          </a:p>
          <a:p>
            <a:endParaRPr lang="en-US" altLang="ja-JP"/>
          </a:p>
          <a:p>
            <a:r>
              <a:rPr lang="ja-JP" altLang="en-US"/>
              <a:t>主に</a:t>
            </a:r>
            <a:r>
              <a:rPr lang="ja-JP" altLang="en-US" b="1" u="sng">
                <a:hlinkClick r:id="rId4"/>
              </a:rPr>
              <a:t>連絡チャネル</a:t>
            </a:r>
            <a:r>
              <a:rPr lang="ja-JP" altLang="en-US"/>
              <a:t>を活用</a:t>
            </a:r>
            <a:endParaRPr kumimoji="1" lang="ja-JP" altLang="en-US"/>
          </a:p>
        </p:txBody>
      </p:sp>
      <p:sp>
        <p:nvSpPr>
          <p:cNvPr id="5" name="タイトル 2">
            <a:extLst>
              <a:ext uri="{FF2B5EF4-FFF2-40B4-BE49-F238E27FC236}">
                <a16:creationId xmlns:a16="http://schemas.microsoft.com/office/drawing/2014/main" id="{F0E300DC-E7A5-9A8C-ECFD-864807E527BB}"/>
              </a:ext>
            </a:extLst>
          </p:cNvPr>
          <p:cNvSpPr txBox="1">
            <a:spLocks/>
          </p:cNvSpPr>
          <p:nvPr/>
        </p:nvSpPr>
        <p:spPr>
          <a:xfrm>
            <a:off x="-404901" y="53885"/>
            <a:ext cx="7365248" cy="514514"/>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3200" u="sng">
                <a:solidFill>
                  <a:schemeClr val="tx1"/>
                </a:solidFill>
                <a:latin typeface="UD デジタル 教科書体 NK-B" panose="02020700000000000000" pitchFamily="18" charset="-128"/>
                <a:ea typeface="UD デジタル 教科書体 NK-B" panose="02020700000000000000" pitchFamily="18" charset="-128"/>
                <a:cs typeface="+mn-cs"/>
              </a:rPr>
              <a:t>連絡手段や資料置き場等（予定）</a:t>
            </a:r>
          </a:p>
        </p:txBody>
      </p:sp>
      <p:pic>
        <p:nvPicPr>
          <p:cNvPr id="11" name="図 10">
            <a:extLst>
              <a:ext uri="{FF2B5EF4-FFF2-40B4-BE49-F238E27FC236}">
                <a16:creationId xmlns:a16="http://schemas.microsoft.com/office/drawing/2014/main" id="{5FF4F12E-73D8-B7A3-747A-9A39EAC30E3F}"/>
              </a:ext>
            </a:extLst>
          </p:cNvPr>
          <p:cNvPicPr>
            <a:picLocks noChangeAspect="1"/>
          </p:cNvPicPr>
          <p:nvPr/>
        </p:nvPicPr>
        <p:blipFill rotWithShape="1">
          <a:blip r:embed="rId5"/>
          <a:srcRect l="16244" t="21300" r="17718" b="21298"/>
          <a:stretch/>
        </p:blipFill>
        <p:spPr>
          <a:xfrm>
            <a:off x="4918851" y="2145584"/>
            <a:ext cx="687897" cy="597934"/>
          </a:xfrm>
          <a:prstGeom prst="rect">
            <a:avLst/>
          </a:prstGeom>
        </p:spPr>
      </p:pic>
      <p:sp>
        <p:nvSpPr>
          <p:cNvPr id="13" name="フローチャート: 複数書類 12">
            <a:extLst>
              <a:ext uri="{FF2B5EF4-FFF2-40B4-BE49-F238E27FC236}">
                <a16:creationId xmlns:a16="http://schemas.microsoft.com/office/drawing/2014/main" id="{5F3A9771-98E8-47C1-4DC6-0250261D04BD}"/>
              </a:ext>
            </a:extLst>
          </p:cNvPr>
          <p:cNvSpPr/>
          <p:nvPr/>
        </p:nvSpPr>
        <p:spPr>
          <a:xfrm>
            <a:off x="1129793" y="3855507"/>
            <a:ext cx="1336684" cy="695775"/>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a:t>他参考資料</a:t>
            </a:r>
          </a:p>
        </p:txBody>
      </p:sp>
      <p:pic>
        <p:nvPicPr>
          <p:cNvPr id="15" name="Picture 2" descr="シェアポイント　ロゴ に対する画像結果">
            <a:extLst>
              <a:ext uri="{FF2B5EF4-FFF2-40B4-BE49-F238E27FC236}">
                <a16:creationId xmlns:a16="http://schemas.microsoft.com/office/drawing/2014/main" id="{E4681567-1CB6-0AD3-85C4-1C288B7E2310}"/>
              </a:ext>
            </a:extLst>
          </p:cNvPr>
          <p:cNvPicPr>
            <a:picLocks noChangeAspect="1" noChangeArrowheads="1"/>
          </p:cNvPicPr>
          <p:nvPr/>
        </p:nvPicPr>
        <p:blipFill rotWithShape="1">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l="22856" t="11958" r="20176" b="11223"/>
          <a:stretch/>
        </p:blipFill>
        <p:spPr bwMode="auto">
          <a:xfrm>
            <a:off x="2301893" y="2145584"/>
            <a:ext cx="620785" cy="597934"/>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4103C63-4A3B-9A1A-00C4-A66A0270236E}"/>
              </a:ext>
            </a:extLst>
          </p:cNvPr>
          <p:cNvSpPr txBox="1"/>
          <p:nvPr/>
        </p:nvSpPr>
        <p:spPr>
          <a:xfrm>
            <a:off x="35522" y="3987279"/>
            <a:ext cx="1283516" cy="523220"/>
          </a:xfrm>
          <a:prstGeom prst="rect">
            <a:avLst/>
          </a:prstGeom>
          <a:noFill/>
        </p:spPr>
        <p:txBody>
          <a:bodyPr wrap="square" rtlCol="0">
            <a:spAutoFit/>
          </a:bodyPr>
          <a:lstStyle/>
          <a:p>
            <a:r>
              <a:rPr lang="ja-JP" altLang="en-US" sz="1400"/>
              <a:t>活動</a:t>
            </a:r>
            <a:r>
              <a:rPr kumimoji="1" lang="ja-JP" altLang="en-US" sz="1400"/>
              <a:t>写真</a:t>
            </a:r>
            <a:endParaRPr kumimoji="1" lang="en-US" altLang="ja-JP" sz="1400"/>
          </a:p>
          <a:p>
            <a:r>
              <a:rPr lang="ja-JP" altLang="en-US" sz="1400"/>
              <a:t>（一部抜粋）</a:t>
            </a:r>
            <a:endParaRPr kumimoji="1" lang="ja-JP" altLang="en-US" sz="1400"/>
          </a:p>
        </p:txBody>
      </p:sp>
      <p:pic>
        <p:nvPicPr>
          <p:cNvPr id="17" name="図 16">
            <a:extLst>
              <a:ext uri="{FF2B5EF4-FFF2-40B4-BE49-F238E27FC236}">
                <a16:creationId xmlns:a16="http://schemas.microsoft.com/office/drawing/2014/main" id="{0E303ECF-8FA0-799B-1785-326D243F6324}"/>
              </a:ext>
            </a:extLst>
          </p:cNvPr>
          <p:cNvPicPr>
            <a:picLocks noChangeAspect="1"/>
          </p:cNvPicPr>
          <p:nvPr/>
        </p:nvPicPr>
        <p:blipFill>
          <a:blip r:embed="rId7">
            <a:clrChange>
              <a:clrFrom>
                <a:srgbClr val="FEFEFE"/>
              </a:clrFrom>
              <a:clrTo>
                <a:srgbClr val="FEFEFE">
                  <a:alpha val="0"/>
                </a:srgbClr>
              </a:clrTo>
            </a:clrChange>
            <a:duotone>
              <a:schemeClr val="accent2">
                <a:shade val="45000"/>
                <a:satMod val="135000"/>
              </a:schemeClr>
              <a:prstClr val="white"/>
            </a:duotone>
          </a:blip>
          <a:stretch>
            <a:fillRect/>
          </a:stretch>
        </p:blipFill>
        <p:spPr>
          <a:xfrm>
            <a:off x="184776" y="3346106"/>
            <a:ext cx="747973" cy="747973"/>
          </a:xfrm>
          <a:prstGeom prst="rect">
            <a:avLst/>
          </a:prstGeom>
        </p:spPr>
      </p:pic>
      <p:sp>
        <p:nvSpPr>
          <p:cNvPr id="18" name="フローチャート: 複数書類 17">
            <a:extLst>
              <a:ext uri="{FF2B5EF4-FFF2-40B4-BE49-F238E27FC236}">
                <a16:creationId xmlns:a16="http://schemas.microsoft.com/office/drawing/2014/main" id="{F4E2A56C-9382-4C6B-78F4-759587605536}"/>
              </a:ext>
            </a:extLst>
          </p:cNvPr>
          <p:cNvSpPr/>
          <p:nvPr/>
        </p:nvSpPr>
        <p:spPr>
          <a:xfrm>
            <a:off x="1165405" y="2972119"/>
            <a:ext cx="1283516" cy="747974"/>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a:t>顔合わせ会資料・</a:t>
            </a:r>
            <a:r>
              <a:rPr kumimoji="1" lang="en-US" altLang="ja-JP" sz="1050"/>
              <a:t>Q&amp;A</a:t>
            </a:r>
            <a:r>
              <a:rPr kumimoji="1" lang="ja-JP" altLang="en-US" sz="1050"/>
              <a:t>等</a:t>
            </a:r>
          </a:p>
        </p:txBody>
      </p:sp>
      <p:sp>
        <p:nvSpPr>
          <p:cNvPr id="19" name="テキスト ボックス 18">
            <a:extLst>
              <a:ext uri="{FF2B5EF4-FFF2-40B4-BE49-F238E27FC236}">
                <a16:creationId xmlns:a16="http://schemas.microsoft.com/office/drawing/2014/main" id="{54B02915-2A85-EEB9-F3AB-2C0C050EC8B4}"/>
              </a:ext>
            </a:extLst>
          </p:cNvPr>
          <p:cNvSpPr txBox="1"/>
          <p:nvPr/>
        </p:nvSpPr>
        <p:spPr>
          <a:xfrm>
            <a:off x="418111" y="1794696"/>
            <a:ext cx="2325745" cy="259675"/>
          </a:xfrm>
          <a:prstGeom prst="ellipse">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kumimoji="1" lang="ja-JP" altLang="en-US" sz="1200"/>
              <a:t>資料置き場</a:t>
            </a:r>
          </a:p>
        </p:txBody>
      </p:sp>
      <p:sp>
        <p:nvSpPr>
          <p:cNvPr id="21" name="四角形: 角を丸くする 20">
            <a:extLst>
              <a:ext uri="{FF2B5EF4-FFF2-40B4-BE49-F238E27FC236}">
                <a16:creationId xmlns:a16="http://schemas.microsoft.com/office/drawing/2014/main" id="{9403B8F5-AE09-85C4-202B-1DE833BAFE29}"/>
              </a:ext>
            </a:extLst>
          </p:cNvPr>
          <p:cNvSpPr/>
          <p:nvPr/>
        </p:nvSpPr>
        <p:spPr>
          <a:xfrm>
            <a:off x="3511993" y="3033348"/>
            <a:ext cx="1928742" cy="773356"/>
          </a:xfrm>
          <a:prstGeom prst="round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a:t>連絡・依頼・質問・コミュニケーション等</a:t>
            </a:r>
          </a:p>
        </p:txBody>
      </p:sp>
      <p:sp>
        <p:nvSpPr>
          <p:cNvPr id="23" name="テキスト ボックス 22">
            <a:extLst>
              <a:ext uri="{FF2B5EF4-FFF2-40B4-BE49-F238E27FC236}">
                <a16:creationId xmlns:a16="http://schemas.microsoft.com/office/drawing/2014/main" id="{88152FD4-7355-5632-3440-12609FFE3417}"/>
              </a:ext>
            </a:extLst>
          </p:cNvPr>
          <p:cNvSpPr txBox="1"/>
          <p:nvPr/>
        </p:nvSpPr>
        <p:spPr>
          <a:xfrm>
            <a:off x="3496095" y="1722772"/>
            <a:ext cx="2066478" cy="389513"/>
          </a:xfrm>
          <a:prstGeom prst="ellipse">
            <a:avLst/>
          </a:prstGeom>
          <a:ln w="76200"/>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ja-JP" altLang="en-US" b="1"/>
              <a:t>連絡手段</a:t>
            </a:r>
            <a:endParaRPr lang="en-US" altLang="ja-JP" b="1"/>
          </a:p>
        </p:txBody>
      </p:sp>
      <p:sp>
        <p:nvSpPr>
          <p:cNvPr id="24" name="正方形/長方形 23">
            <a:extLst>
              <a:ext uri="{FF2B5EF4-FFF2-40B4-BE49-F238E27FC236}">
                <a16:creationId xmlns:a16="http://schemas.microsoft.com/office/drawing/2014/main" id="{173FA8A4-69C7-6E11-FA10-BDA79315D850}"/>
              </a:ext>
            </a:extLst>
          </p:cNvPr>
          <p:cNvSpPr/>
          <p:nvPr/>
        </p:nvSpPr>
        <p:spPr>
          <a:xfrm>
            <a:off x="5941179" y="1923690"/>
            <a:ext cx="6076435" cy="4420935"/>
          </a:xfrm>
          <a:prstGeom prst="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endParaRPr kumimoji="1" lang="en-US" altLang="ja-JP"/>
          </a:p>
          <a:p>
            <a:r>
              <a:rPr kumimoji="1" lang="en-US" altLang="ja-JP" b="1" u="sng">
                <a:highlight>
                  <a:srgbClr val="FFFF00"/>
                </a:highlight>
              </a:rPr>
              <a:t>BAND</a:t>
            </a:r>
            <a:r>
              <a:rPr kumimoji="1" lang="ja-JP" altLang="en-US" b="1" u="sng">
                <a:highlight>
                  <a:srgbClr val="FFFF00"/>
                </a:highlight>
              </a:rPr>
              <a:t>アプリ</a:t>
            </a:r>
            <a:r>
              <a:rPr lang="ja-JP" altLang="en-US"/>
              <a:t>（関係者のみ）</a:t>
            </a:r>
            <a:endParaRPr kumimoji="1" lang="ja-JP" altLang="en-US"/>
          </a:p>
        </p:txBody>
      </p:sp>
      <p:pic>
        <p:nvPicPr>
          <p:cNvPr id="25" name="図 24">
            <a:extLst>
              <a:ext uri="{FF2B5EF4-FFF2-40B4-BE49-F238E27FC236}">
                <a16:creationId xmlns:a16="http://schemas.microsoft.com/office/drawing/2014/main" id="{61C159CF-576F-F140-9576-FC02C8C54FD5}"/>
              </a:ext>
            </a:extLst>
          </p:cNvPr>
          <p:cNvPicPr>
            <a:picLocks noChangeAspect="1"/>
          </p:cNvPicPr>
          <p:nvPr/>
        </p:nvPicPr>
        <p:blipFill rotWithShape="1">
          <a:blip r:embed="rId8"/>
          <a:srcRect l="30991" t="14035" r="31168" b="14770"/>
          <a:stretch/>
        </p:blipFill>
        <p:spPr>
          <a:xfrm>
            <a:off x="6075295" y="2571267"/>
            <a:ext cx="500779" cy="494660"/>
          </a:xfrm>
          <a:prstGeom prst="rect">
            <a:avLst/>
          </a:prstGeom>
        </p:spPr>
      </p:pic>
      <p:grpSp>
        <p:nvGrpSpPr>
          <p:cNvPr id="27" name="グループ化 26">
            <a:extLst>
              <a:ext uri="{FF2B5EF4-FFF2-40B4-BE49-F238E27FC236}">
                <a16:creationId xmlns:a16="http://schemas.microsoft.com/office/drawing/2014/main" id="{BA1EE4FE-0C30-CF85-32A5-F40A43F2DE31}"/>
              </a:ext>
            </a:extLst>
          </p:cNvPr>
          <p:cNvGrpSpPr/>
          <p:nvPr/>
        </p:nvGrpSpPr>
        <p:grpSpPr>
          <a:xfrm>
            <a:off x="10565195" y="3156067"/>
            <a:ext cx="1234383" cy="1317301"/>
            <a:chOff x="-1306156" y="1706356"/>
            <a:chExt cx="1044943" cy="1071138"/>
          </a:xfrm>
        </p:grpSpPr>
        <p:pic>
          <p:nvPicPr>
            <p:cNvPr id="28" name="図 27">
              <a:extLst>
                <a:ext uri="{FF2B5EF4-FFF2-40B4-BE49-F238E27FC236}">
                  <a16:creationId xmlns:a16="http://schemas.microsoft.com/office/drawing/2014/main" id="{AA45231E-A8EF-6E1C-9910-31C2EA7E3B84}"/>
                </a:ext>
              </a:extLst>
            </p:cNvPr>
            <p:cNvPicPr>
              <a:picLocks noChangeAspect="1"/>
            </p:cNvPicPr>
            <p:nvPr/>
          </p:nvPicPr>
          <p:blipFill>
            <a:blip r:embed="rId7">
              <a:clrChange>
                <a:clrFrom>
                  <a:srgbClr val="FEFEFE"/>
                </a:clrFrom>
                <a:clrTo>
                  <a:srgbClr val="FEFEFE">
                    <a:alpha val="0"/>
                  </a:srgbClr>
                </a:clrTo>
              </a:clrChange>
              <a:duotone>
                <a:schemeClr val="accent2">
                  <a:shade val="45000"/>
                  <a:satMod val="135000"/>
                </a:schemeClr>
                <a:prstClr val="white"/>
              </a:duotone>
            </a:blip>
            <a:stretch>
              <a:fillRect/>
            </a:stretch>
          </p:blipFill>
          <p:spPr>
            <a:xfrm>
              <a:off x="-1214061" y="1706356"/>
              <a:ext cx="747973" cy="747973"/>
            </a:xfrm>
            <a:prstGeom prst="rect">
              <a:avLst/>
            </a:prstGeom>
          </p:spPr>
        </p:pic>
        <p:sp>
          <p:nvSpPr>
            <p:cNvPr id="29" name="テキスト ボックス 28">
              <a:extLst>
                <a:ext uri="{FF2B5EF4-FFF2-40B4-BE49-F238E27FC236}">
                  <a16:creationId xmlns:a16="http://schemas.microsoft.com/office/drawing/2014/main" id="{9D9034B7-8C1F-6CAA-B391-F85F3465C42F}"/>
                </a:ext>
              </a:extLst>
            </p:cNvPr>
            <p:cNvSpPr txBox="1"/>
            <p:nvPr/>
          </p:nvSpPr>
          <p:spPr>
            <a:xfrm>
              <a:off x="-1306156" y="2315829"/>
              <a:ext cx="1044943" cy="461665"/>
            </a:xfrm>
            <a:prstGeom prst="rect">
              <a:avLst/>
            </a:prstGeom>
            <a:noFill/>
          </p:spPr>
          <p:txBody>
            <a:bodyPr wrap="square" rtlCol="0">
              <a:spAutoFit/>
            </a:bodyPr>
            <a:lstStyle/>
            <a:p>
              <a:r>
                <a:rPr kumimoji="1" lang="ja-JP" altLang="en-US" sz="1200"/>
                <a:t>活動写真</a:t>
              </a:r>
              <a:endParaRPr kumimoji="1" lang="en-US" altLang="ja-JP" sz="1200"/>
            </a:p>
            <a:p>
              <a:r>
                <a:rPr lang="ja-JP" altLang="en-US" sz="1200"/>
                <a:t>（</a:t>
              </a:r>
              <a:r>
                <a:rPr lang="en-US" altLang="ja-JP" sz="1200"/>
                <a:t>ALL</a:t>
              </a:r>
              <a:r>
                <a:rPr lang="ja-JP" altLang="en-US" sz="1200"/>
                <a:t>）</a:t>
              </a:r>
              <a:endParaRPr kumimoji="1" lang="ja-JP" altLang="en-US" sz="1200"/>
            </a:p>
          </p:txBody>
        </p:sp>
      </p:grpSp>
      <p:sp>
        <p:nvSpPr>
          <p:cNvPr id="39" name="四角形: 角を丸くする 38">
            <a:extLst>
              <a:ext uri="{FF2B5EF4-FFF2-40B4-BE49-F238E27FC236}">
                <a16:creationId xmlns:a16="http://schemas.microsoft.com/office/drawing/2014/main" id="{93FE919A-5EAB-6D5A-E664-5CECC9B83A49}"/>
              </a:ext>
            </a:extLst>
          </p:cNvPr>
          <p:cNvSpPr/>
          <p:nvPr/>
        </p:nvSpPr>
        <p:spPr>
          <a:xfrm>
            <a:off x="8294406" y="5017934"/>
            <a:ext cx="1929468" cy="4988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solidFill>
                  <a:schemeClr val="tx1"/>
                </a:solidFill>
              </a:rPr>
              <a:t>リアル</a:t>
            </a:r>
            <a:r>
              <a:rPr kumimoji="1" lang="ja-JP" altLang="en-US" sz="1400">
                <a:solidFill>
                  <a:schemeClr val="tx1"/>
                </a:solidFill>
              </a:rPr>
              <a:t>イベントの案内と</a:t>
            </a:r>
            <a:r>
              <a:rPr kumimoji="1" lang="ja-JP" altLang="en-US" sz="1400" b="1">
                <a:solidFill>
                  <a:schemeClr val="tx1"/>
                </a:solidFill>
              </a:rPr>
              <a:t>出欠確認</a:t>
            </a:r>
          </a:p>
        </p:txBody>
      </p:sp>
      <p:sp>
        <p:nvSpPr>
          <p:cNvPr id="40" name="四角形: 角を丸くする 39">
            <a:extLst>
              <a:ext uri="{FF2B5EF4-FFF2-40B4-BE49-F238E27FC236}">
                <a16:creationId xmlns:a16="http://schemas.microsoft.com/office/drawing/2014/main" id="{58AAC361-C1CE-30C0-1E37-28455BF7D650}"/>
              </a:ext>
            </a:extLst>
          </p:cNvPr>
          <p:cNvSpPr/>
          <p:nvPr/>
        </p:nvSpPr>
        <p:spPr>
          <a:xfrm>
            <a:off x="8305616" y="3307881"/>
            <a:ext cx="1929468" cy="4988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solidFill>
                  <a:schemeClr val="tx1"/>
                </a:solidFill>
              </a:rPr>
              <a:t>練習会の案内と</a:t>
            </a:r>
            <a:endParaRPr lang="en-US" altLang="ja-JP" sz="1400">
              <a:solidFill>
                <a:schemeClr val="tx1"/>
              </a:solidFill>
            </a:endParaRPr>
          </a:p>
          <a:p>
            <a:pPr algn="ctr"/>
            <a:r>
              <a:rPr kumimoji="1" lang="ja-JP" altLang="en-US" sz="1400" b="1">
                <a:solidFill>
                  <a:schemeClr val="tx1"/>
                </a:solidFill>
              </a:rPr>
              <a:t>出欠確認</a:t>
            </a:r>
          </a:p>
        </p:txBody>
      </p:sp>
      <p:sp>
        <p:nvSpPr>
          <p:cNvPr id="42" name="正方形/長方形 41">
            <a:extLst>
              <a:ext uri="{FF2B5EF4-FFF2-40B4-BE49-F238E27FC236}">
                <a16:creationId xmlns:a16="http://schemas.microsoft.com/office/drawing/2014/main" id="{51B38ED2-48AE-89A4-74D0-B8174E1B0084}"/>
              </a:ext>
            </a:extLst>
          </p:cNvPr>
          <p:cNvSpPr/>
          <p:nvPr/>
        </p:nvSpPr>
        <p:spPr>
          <a:xfrm>
            <a:off x="122829" y="5362912"/>
            <a:ext cx="2978774" cy="1284776"/>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endParaRPr lang="en-US" altLang="ja-JP" sz="1400"/>
          </a:p>
          <a:p>
            <a:r>
              <a:rPr lang="en-US" altLang="ja-JP" sz="1400" u="sng"/>
              <a:t>Outlook</a:t>
            </a:r>
            <a:r>
              <a:rPr lang="ja-JP" altLang="en-US" sz="1400" u="sng"/>
              <a:t>メール</a:t>
            </a:r>
            <a:endParaRPr kumimoji="1" lang="en-US" altLang="ja-JP" sz="1400" u="sng"/>
          </a:p>
        </p:txBody>
      </p:sp>
      <p:sp>
        <p:nvSpPr>
          <p:cNvPr id="43" name="四角形: 角を丸くする 42">
            <a:extLst>
              <a:ext uri="{FF2B5EF4-FFF2-40B4-BE49-F238E27FC236}">
                <a16:creationId xmlns:a16="http://schemas.microsoft.com/office/drawing/2014/main" id="{986C1EBE-3BEA-9A39-8614-6AABFCF35618}"/>
              </a:ext>
            </a:extLst>
          </p:cNvPr>
          <p:cNvSpPr/>
          <p:nvPr/>
        </p:nvSpPr>
        <p:spPr>
          <a:xfrm>
            <a:off x="152768" y="6102254"/>
            <a:ext cx="2499799" cy="4290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a:t>各種依頼や個別フォロー</a:t>
            </a:r>
            <a:endParaRPr kumimoji="1" lang="en-US" altLang="ja-JP" sz="1050"/>
          </a:p>
          <a:p>
            <a:pPr algn="ctr"/>
            <a:r>
              <a:rPr lang="ja-JP" altLang="en-US" sz="1050"/>
              <a:t>（基本</a:t>
            </a:r>
            <a:r>
              <a:rPr lang="en-US" altLang="ja-JP" sz="1050"/>
              <a:t>teams</a:t>
            </a:r>
            <a:r>
              <a:rPr lang="ja-JP" altLang="en-US" sz="1050"/>
              <a:t>だがメールも併用）</a:t>
            </a:r>
            <a:endParaRPr kumimoji="1" lang="en-US" altLang="ja-JP" sz="1050"/>
          </a:p>
        </p:txBody>
      </p:sp>
      <p:sp>
        <p:nvSpPr>
          <p:cNvPr id="44" name="テキスト ボックス 43">
            <a:extLst>
              <a:ext uri="{FF2B5EF4-FFF2-40B4-BE49-F238E27FC236}">
                <a16:creationId xmlns:a16="http://schemas.microsoft.com/office/drawing/2014/main" id="{D11EC357-A99D-5D83-EB2A-DF5863B7211C}"/>
              </a:ext>
            </a:extLst>
          </p:cNvPr>
          <p:cNvSpPr txBox="1"/>
          <p:nvPr/>
        </p:nvSpPr>
        <p:spPr>
          <a:xfrm>
            <a:off x="427691" y="5208138"/>
            <a:ext cx="2306584" cy="259675"/>
          </a:xfrm>
          <a:prstGeom prst="ellipse">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ja-JP" altLang="en-US" sz="1200"/>
              <a:t>連絡手段</a:t>
            </a:r>
            <a:endParaRPr lang="en-US" altLang="ja-JP" sz="1200"/>
          </a:p>
        </p:txBody>
      </p:sp>
      <p:sp>
        <p:nvSpPr>
          <p:cNvPr id="45" name="テキスト ボックス 44">
            <a:extLst>
              <a:ext uri="{FF2B5EF4-FFF2-40B4-BE49-F238E27FC236}">
                <a16:creationId xmlns:a16="http://schemas.microsoft.com/office/drawing/2014/main" id="{74E875B5-513C-E9F8-F29C-874A081FFA0A}"/>
              </a:ext>
            </a:extLst>
          </p:cNvPr>
          <p:cNvSpPr txBox="1"/>
          <p:nvPr/>
        </p:nvSpPr>
        <p:spPr>
          <a:xfrm>
            <a:off x="6190865" y="1690243"/>
            <a:ext cx="5577062" cy="389513"/>
          </a:xfrm>
          <a:prstGeom prst="ellipse">
            <a:avLst/>
          </a:prstGeom>
          <a:ln w="76200"/>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kumimoji="1" lang="ja-JP" altLang="en-US" b="1"/>
              <a:t>資料置き場＆連絡手段＠プライベート</a:t>
            </a:r>
          </a:p>
        </p:txBody>
      </p:sp>
      <p:pic>
        <p:nvPicPr>
          <p:cNvPr id="46" name="Picture 4" descr="Outlook Icon に対する画像結果">
            <a:extLst>
              <a:ext uri="{FF2B5EF4-FFF2-40B4-BE49-F238E27FC236}">
                <a16:creationId xmlns:a16="http://schemas.microsoft.com/office/drawing/2014/main" id="{7C1D27AB-BADF-E323-6C41-0353C26C22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8624" y="5600119"/>
            <a:ext cx="392407" cy="392407"/>
          </a:xfrm>
          <a:prstGeom prst="rect">
            <a:avLst/>
          </a:prstGeom>
          <a:noFill/>
          <a:extLst>
            <a:ext uri="{909E8E84-426E-40DD-AFC4-6F175D3DCCD1}">
              <a14:hiddenFill xmlns:a14="http://schemas.microsoft.com/office/drawing/2010/main">
                <a:solidFill>
                  <a:srgbClr val="FFFFFF"/>
                </a:solidFill>
              </a14:hiddenFill>
            </a:ext>
          </a:extLst>
        </p:spPr>
      </p:pic>
      <p:sp>
        <p:nvSpPr>
          <p:cNvPr id="47" name="四角形: 角を丸くする 46">
            <a:extLst>
              <a:ext uri="{FF2B5EF4-FFF2-40B4-BE49-F238E27FC236}">
                <a16:creationId xmlns:a16="http://schemas.microsoft.com/office/drawing/2014/main" id="{E3BCC281-0A2E-6EA8-53FA-FA63547337C8}"/>
              </a:ext>
            </a:extLst>
          </p:cNvPr>
          <p:cNvSpPr/>
          <p:nvPr/>
        </p:nvSpPr>
        <p:spPr>
          <a:xfrm>
            <a:off x="8294406" y="3900428"/>
            <a:ext cx="1929468" cy="7960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solidFill>
                  <a:schemeClr val="tx1"/>
                </a:solidFill>
              </a:rPr>
              <a:t>オンラインイベント関係（案内、</a:t>
            </a:r>
            <a:r>
              <a:rPr kumimoji="1" lang="ja-JP" altLang="en-US" sz="1400" b="1">
                <a:solidFill>
                  <a:schemeClr val="tx1"/>
                </a:solidFill>
              </a:rPr>
              <a:t>出欠確認、結果）</a:t>
            </a:r>
          </a:p>
        </p:txBody>
      </p:sp>
      <p:sp>
        <p:nvSpPr>
          <p:cNvPr id="50" name="正方形/長方形 49">
            <a:extLst>
              <a:ext uri="{FF2B5EF4-FFF2-40B4-BE49-F238E27FC236}">
                <a16:creationId xmlns:a16="http://schemas.microsoft.com/office/drawing/2014/main" id="{11A98E56-9111-B646-B566-E553CB552DA0}"/>
              </a:ext>
            </a:extLst>
          </p:cNvPr>
          <p:cNvSpPr/>
          <p:nvPr/>
        </p:nvSpPr>
        <p:spPr>
          <a:xfrm>
            <a:off x="3295046" y="5345913"/>
            <a:ext cx="2441195" cy="1305907"/>
          </a:xfrm>
          <a:prstGeom prst="rect">
            <a:avLst/>
          </a:prstGeom>
          <a:ln w="3175">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t"/>
          <a:lstStyle/>
          <a:p>
            <a:endParaRPr kumimoji="1" lang="en-US" altLang="ja-JP" sz="1400">
              <a:hlinkClick r:id="rId10"/>
            </a:endParaRPr>
          </a:p>
          <a:p>
            <a:r>
              <a:rPr lang="en-US" altLang="ja-JP" sz="1400" u="sng"/>
              <a:t>Forms</a:t>
            </a:r>
            <a:endParaRPr kumimoji="1" lang="en-US" altLang="ja-JP" sz="1400" u="sng">
              <a:hlinkClick r:id="rId10"/>
            </a:endParaRPr>
          </a:p>
        </p:txBody>
      </p:sp>
      <p:sp>
        <p:nvSpPr>
          <p:cNvPr id="48" name="テキスト ボックス 47">
            <a:extLst>
              <a:ext uri="{FF2B5EF4-FFF2-40B4-BE49-F238E27FC236}">
                <a16:creationId xmlns:a16="http://schemas.microsoft.com/office/drawing/2014/main" id="{42FE8052-802A-E685-35F7-FB7274FF90E4}"/>
              </a:ext>
            </a:extLst>
          </p:cNvPr>
          <p:cNvSpPr txBox="1"/>
          <p:nvPr/>
        </p:nvSpPr>
        <p:spPr>
          <a:xfrm>
            <a:off x="3300164" y="5200098"/>
            <a:ext cx="2306584" cy="259675"/>
          </a:xfrm>
          <a:prstGeom prst="ellipse">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ja-JP" altLang="en-US" sz="1200"/>
              <a:t>アンケート</a:t>
            </a:r>
            <a:endParaRPr lang="en-US" altLang="ja-JP" sz="1200"/>
          </a:p>
        </p:txBody>
      </p:sp>
      <p:pic>
        <p:nvPicPr>
          <p:cNvPr id="51" name="Picture 6" descr="Forms Icon に対する画像結果">
            <a:extLst>
              <a:ext uri="{FF2B5EF4-FFF2-40B4-BE49-F238E27FC236}">
                <a16:creationId xmlns:a16="http://schemas.microsoft.com/office/drawing/2014/main" id="{82077ADA-0BA9-6100-DCF5-BA8E01559B4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92537" y="5619998"/>
            <a:ext cx="366066" cy="341067"/>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4E7A72AD-7A7E-2722-8854-BB4F63E93CA4}"/>
              </a:ext>
            </a:extLst>
          </p:cNvPr>
          <p:cNvSpPr/>
          <p:nvPr/>
        </p:nvSpPr>
        <p:spPr>
          <a:xfrm>
            <a:off x="3362351" y="6102254"/>
            <a:ext cx="1721759" cy="4290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a:solidFill>
                  <a:schemeClr val="tx1"/>
                </a:solidFill>
              </a:rPr>
              <a:t>情報収集や意見収集</a:t>
            </a:r>
            <a:endParaRPr kumimoji="1" lang="en-US" altLang="ja-JP" sz="1050">
              <a:solidFill>
                <a:schemeClr val="tx1"/>
              </a:solidFill>
            </a:endParaRPr>
          </a:p>
          <a:p>
            <a:pPr algn="ctr"/>
            <a:r>
              <a:rPr kumimoji="1" lang="ja-JP" altLang="en-US" sz="1050">
                <a:solidFill>
                  <a:schemeClr val="tx1"/>
                </a:solidFill>
              </a:rPr>
              <a:t>のアンケート等</a:t>
            </a:r>
          </a:p>
        </p:txBody>
      </p:sp>
      <p:sp>
        <p:nvSpPr>
          <p:cNvPr id="58" name="フローチャート: 複数書類 57">
            <a:extLst>
              <a:ext uri="{FF2B5EF4-FFF2-40B4-BE49-F238E27FC236}">
                <a16:creationId xmlns:a16="http://schemas.microsoft.com/office/drawing/2014/main" id="{2E15BD62-5DA7-90F1-13E3-989BFD8F3EA2}"/>
              </a:ext>
            </a:extLst>
          </p:cNvPr>
          <p:cNvSpPr/>
          <p:nvPr/>
        </p:nvSpPr>
        <p:spPr>
          <a:xfrm>
            <a:off x="10401934" y="4585388"/>
            <a:ext cx="1501194" cy="695775"/>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練習</a:t>
            </a:r>
            <a:r>
              <a:rPr kumimoji="1" lang="en-US" altLang="ja-JP" sz="1400"/>
              <a:t>/</a:t>
            </a:r>
            <a:r>
              <a:rPr kumimoji="1" lang="ja-JP" altLang="en-US" sz="1400"/>
              <a:t>合宿</a:t>
            </a:r>
            <a:r>
              <a:rPr kumimoji="1" lang="en-US" altLang="ja-JP" sz="1400"/>
              <a:t>/</a:t>
            </a:r>
          </a:p>
          <a:p>
            <a:pPr algn="ctr"/>
            <a:r>
              <a:rPr kumimoji="1" lang="ja-JP" altLang="en-US" sz="1400"/>
              <a:t>イベント資料</a:t>
            </a:r>
          </a:p>
        </p:txBody>
      </p:sp>
      <p:sp>
        <p:nvSpPr>
          <p:cNvPr id="61" name="吹き出し: 四角形 60">
            <a:extLst>
              <a:ext uri="{FF2B5EF4-FFF2-40B4-BE49-F238E27FC236}">
                <a16:creationId xmlns:a16="http://schemas.microsoft.com/office/drawing/2014/main" id="{20F1A396-CCEB-38F1-E131-134C866C317A}"/>
              </a:ext>
            </a:extLst>
          </p:cNvPr>
          <p:cNvSpPr/>
          <p:nvPr/>
        </p:nvSpPr>
        <p:spPr>
          <a:xfrm>
            <a:off x="6960347" y="5934297"/>
            <a:ext cx="4414789" cy="655162"/>
          </a:xfrm>
          <a:prstGeom prst="wedgeRectCallout">
            <a:avLst>
              <a:gd name="adj1" fmla="val -16464"/>
              <a:gd name="adj2" fmla="val -85443"/>
            </a:avLst>
          </a:prstGeom>
        </p:spPr>
        <p:style>
          <a:lnRef idx="2">
            <a:schemeClr val="dk1"/>
          </a:lnRef>
          <a:fillRef idx="1">
            <a:schemeClr val="lt1"/>
          </a:fillRef>
          <a:effectRef idx="0">
            <a:schemeClr val="dk1"/>
          </a:effectRef>
          <a:fontRef idx="minor">
            <a:schemeClr val="dk1"/>
          </a:fontRef>
        </p:style>
        <p:txBody>
          <a:bodyPr rtlCol="0" anchor="t"/>
          <a:lstStyle/>
          <a:p>
            <a:r>
              <a:rPr kumimoji="1" lang="ja-JP" altLang="en-US" b="1">
                <a:solidFill>
                  <a:schemeClr val="tx1"/>
                </a:solidFill>
              </a:rPr>
              <a:t>各種出欠確認やオンラインイベント展開は</a:t>
            </a:r>
            <a:r>
              <a:rPr kumimoji="1" lang="en-US" altLang="ja-JP" b="1" u="sng">
                <a:solidFill>
                  <a:schemeClr val="tx1"/>
                </a:solidFill>
              </a:rPr>
              <a:t>BAND</a:t>
            </a:r>
            <a:r>
              <a:rPr kumimoji="1" lang="ja-JP" altLang="en-US" b="1" u="sng">
                <a:solidFill>
                  <a:schemeClr val="tx1"/>
                </a:solidFill>
              </a:rPr>
              <a:t>のみ</a:t>
            </a:r>
            <a:r>
              <a:rPr kumimoji="1" lang="ja-JP" altLang="en-US" b="1">
                <a:solidFill>
                  <a:schemeClr val="tx1"/>
                </a:solidFill>
              </a:rPr>
              <a:t>の予定</a:t>
            </a:r>
          </a:p>
        </p:txBody>
      </p:sp>
      <p:sp>
        <p:nvSpPr>
          <p:cNvPr id="62" name="吹き出し: 四角形 61">
            <a:extLst>
              <a:ext uri="{FF2B5EF4-FFF2-40B4-BE49-F238E27FC236}">
                <a16:creationId xmlns:a16="http://schemas.microsoft.com/office/drawing/2014/main" id="{248C4580-B8A0-5EA7-D094-3BE92E6A4011}"/>
              </a:ext>
            </a:extLst>
          </p:cNvPr>
          <p:cNvSpPr/>
          <p:nvPr/>
        </p:nvSpPr>
        <p:spPr>
          <a:xfrm>
            <a:off x="8226860" y="3065610"/>
            <a:ext cx="2086516" cy="2623854"/>
          </a:xfrm>
          <a:prstGeom prst="wedgeRectCallout">
            <a:avLst>
              <a:gd name="adj1" fmla="val -62727"/>
              <a:gd name="adj2" fmla="val -31232"/>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62">
            <a:extLst>
              <a:ext uri="{FF2B5EF4-FFF2-40B4-BE49-F238E27FC236}">
                <a16:creationId xmlns:a16="http://schemas.microsoft.com/office/drawing/2014/main" id="{090ABA0F-6B52-F3EB-FAE8-E57D0D07CC4F}"/>
              </a:ext>
            </a:extLst>
          </p:cNvPr>
          <p:cNvSpPr/>
          <p:nvPr/>
        </p:nvSpPr>
        <p:spPr>
          <a:xfrm>
            <a:off x="6029449" y="3127072"/>
            <a:ext cx="1928742" cy="773356"/>
          </a:xfrm>
          <a:prstGeom prst="round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a:t>連絡・依頼・質問・コミュニケーション等</a:t>
            </a:r>
          </a:p>
        </p:txBody>
      </p:sp>
      <p:sp>
        <p:nvSpPr>
          <p:cNvPr id="7" name="角丸四角形 62">
            <a:extLst>
              <a:ext uri="{FF2B5EF4-FFF2-40B4-BE49-F238E27FC236}">
                <a16:creationId xmlns:a16="http://schemas.microsoft.com/office/drawing/2014/main" id="{05C52824-1757-D855-0BCA-C6005FED1872}"/>
              </a:ext>
            </a:extLst>
          </p:cNvPr>
          <p:cNvSpPr/>
          <p:nvPr/>
        </p:nvSpPr>
        <p:spPr>
          <a:xfrm>
            <a:off x="184776" y="658966"/>
            <a:ext cx="11863593" cy="467747"/>
          </a:xfrm>
          <a:prstGeom prst="roundRect">
            <a:avLst/>
          </a:prstGeom>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b="1">
                <a:solidFill>
                  <a:srgbClr val="FF0000"/>
                </a:solidFill>
                <a:latin typeface="UD デジタル 教科書体 NK-B" panose="02020700000000000000" pitchFamily="18" charset="-128"/>
                <a:ea typeface="UD デジタル 教科書体 NK-B" panose="02020700000000000000" pitchFamily="18" charset="-128"/>
              </a:rPr>
              <a:t>BAND</a:t>
            </a:r>
            <a:r>
              <a:rPr kumimoji="1" lang="ja-JP" altLang="en-US" sz="2800" b="1">
                <a:solidFill>
                  <a:srgbClr val="FF0000"/>
                </a:solidFill>
                <a:latin typeface="UD デジタル 教科書体 NK-B" panose="02020700000000000000" pitchFamily="18" charset="-128"/>
                <a:ea typeface="UD デジタル 教科書体 NK-B" panose="02020700000000000000" pitchFamily="18" charset="-128"/>
              </a:rPr>
              <a:t>アプリと</a:t>
            </a:r>
            <a:r>
              <a:rPr kumimoji="1" lang="en-US" altLang="ja-JP" sz="2800" b="1">
                <a:solidFill>
                  <a:srgbClr val="FF0000"/>
                </a:solidFill>
                <a:latin typeface="UD デジタル 教科書体 NK-B" panose="02020700000000000000" pitchFamily="18" charset="-128"/>
                <a:ea typeface="UD デジタル 教科書体 NK-B" panose="02020700000000000000" pitchFamily="18" charset="-128"/>
              </a:rPr>
              <a:t>Teams</a:t>
            </a:r>
            <a:r>
              <a:rPr kumimoji="1" lang="ja-JP" altLang="en-US" sz="2800" b="1">
                <a:solidFill>
                  <a:srgbClr val="FF0000"/>
                </a:solidFill>
                <a:latin typeface="UD デジタル 教科書体 NK-B" panose="02020700000000000000" pitchFamily="18" charset="-128"/>
                <a:ea typeface="UD デジタル 教科書体 NK-B" panose="02020700000000000000" pitchFamily="18" charset="-128"/>
              </a:rPr>
              <a:t>の「駅伝活動」チームがメイン！</a:t>
            </a:r>
          </a:p>
        </p:txBody>
      </p:sp>
    </p:spTree>
    <p:extLst>
      <p:ext uri="{BB962C8B-B14F-4D97-AF65-F5344CB8AC3E}">
        <p14:creationId xmlns:p14="http://schemas.microsoft.com/office/powerpoint/2010/main" val="3540976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12192000" cy="523220"/>
          </a:xfrm>
          <a:prstGeom prst="rect">
            <a:avLst/>
          </a:prstGeom>
          <a:noFill/>
        </p:spPr>
        <p:txBody>
          <a:bodyPr wrap="square" rtlCol="0">
            <a:spAutoFit/>
          </a:bodyPr>
          <a:lstStyle/>
          <a:p>
            <a:pPr algn="ctr"/>
            <a:r>
              <a:rPr kumimoji="1" lang="ja-JP" altLang="en-US" sz="2800"/>
              <a:t>スポセン　２．３５ｋｍコース</a:t>
            </a:r>
          </a:p>
        </p:txBody>
      </p:sp>
      <p:pic>
        <p:nvPicPr>
          <p:cNvPr id="5" name="Picture 16" descr="ｽﾎﾟｰﾂｾﾝﾀｰ全域図（改）05_A6"/>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890" t="1457" r="947" b="3561"/>
          <a:stretch/>
        </p:blipFill>
        <p:spPr bwMode="auto">
          <a:xfrm>
            <a:off x="4484492" y="523220"/>
            <a:ext cx="7736114" cy="549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10831" t="-441" r="21473"/>
          <a:stretch/>
        </p:blipFill>
        <p:spPr>
          <a:xfrm>
            <a:off x="332702" y="1277257"/>
            <a:ext cx="3600400" cy="4630170"/>
          </a:xfrm>
          <a:prstGeom prst="rect">
            <a:avLst/>
          </a:prstGeom>
        </p:spPr>
      </p:pic>
      <p:sp>
        <p:nvSpPr>
          <p:cNvPr id="7" name="テキスト ボックス 6"/>
          <p:cNvSpPr txBox="1"/>
          <p:nvPr/>
        </p:nvSpPr>
        <p:spPr>
          <a:xfrm>
            <a:off x="2564949" y="5474065"/>
            <a:ext cx="1644652" cy="400110"/>
          </a:xfrm>
          <a:prstGeom prst="rect">
            <a:avLst/>
          </a:prstGeom>
          <a:noFill/>
        </p:spPr>
        <p:txBody>
          <a:bodyPr wrap="square" rtlCol="0">
            <a:spAutoFit/>
          </a:bodyPr>
          <a:lstStyle/>
          <a:p>
            <a:r>
              <a:rPr kumimoji="1" lang="ja-JP" altLang="en-US" sz="2000">
                <a:latin typeface="HGS創英角ﾎﾟｯﾌﾟ体" panose="040B0A00000000000000" pitchFamily="50" charset="-128"/>
                <a:ea typeface="HGS創英角ﾎﾟｯﾌﾟ体" panose="040B0A00000000000000" pitchFamily="50" charset="-128"/>
              </a:rPr>
              <a:t>★本社</a:t>
            </a:r>
          </a:p>
        </p:txBody>
      </p:sp>
      <p:sp>
        <p:nvSpPr>
          <p:cNvPr id="8" name="テキスト ボックス 7"/>
          <p:cNvSpPr txBox="1"/>
          <p:nvPr/>
        </p:nvSpPr>
        <p:spPr>
          <a:xfrm>
            <a:off x="202498" y="754037"/>
            <a:ext cx="2736304" cy="523220"/>
          </a:xfrm>
          <a:prstGeom prst="rect">
            <a:avLst/>
          </a:prstGeom>
          <a:noFill/>
        </p:spPr>
        <p:txBody>
          <a:bodyPr wrap="square" rtlCol="0">
            <a:spAutoFit/>
          </a:bodyPr>
          <a:lstStyle/>
          <a:p>
            <a:r>
              <a:rPr lang="ja-JP" altLang="en-US" sz="2800">
                <a:solidFill>
                  <a:srgbClr val="FF0000"/>
                </a:solidFill>
                <a:latin typeface="HGS創英角ﾎﾟｯﾌﾟ体" panose="040B0A00000000000000" pitchFamily="50" charset="-128"/>
                <a:ea typeface="HGS創英角ﾎﾟｯﾌﾟ体" panose="040B0A00000000000000" pitchFamily="50" charset="-128"/>
              </a:rPr>
              <a:t>ｽﾎﾟｰﾂｾﾝﾀｰ</a:t>
            </a:r>
            <a:endParaRPr kumimoji="1" lang="ja-JP" altLang="en-US" sz="280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9" name="テキスト ボックス 8"/>
          <p:cNvSpPr txBox="1"/>
          <p:nvPr/>
        </p:nvSpPr>
        <p:spPr>
          <a:xfrm>
            <a:off x="188685" y="2017681"/>
            <a:ext cx="1080120" cy="707886"/>
          </a:xfrm>
          <a:prstGeom prst="rect">
            <a:avLst/>
          </a:prstGeom>
          <a:noFill/>
        </p:spPr>
        <p:txBody>
          <a:bodyPr wrap="square" rtlCol="0">
            <a:spAutoFit/>
          </a:bodyPr>
          <a:lstStyle/>
          <a:p>
            <a:r>
              <a:rPr kumimoji="1" lang="ja-JP" altLang="en-US" sz="2000">
                <a:latin typeface="HGS創英角ﾎﾟｯﾌﾟ体" panose="040B0A00000000000000" pitchFamily="50" charset="-128"/>
                <a:ea typeface="HGS創英角ﾎﾟｯﾌﾟ体" panose="040B0A00000000000000" pitchFamily="50" charset="-128"/>
              </a:rPr>
              <a:t>三好丘駅</a:t>
            </a:r>
          </a:p>
        </p:txBody>
      </p:sp>
      <p:sp>
        <p:nvSpPr>
          <p:cNvPr id="10" name="テキスト ボックス 9"/>
          <p:cNvSpPr txBox="1"/>
          <p:nvPr/>
        </p:nvSpPr>
        <p:spPr>
          <a:xfrm>
            <a:off x="2703983" y="3956245"/>
            <a:ext cx="2021205" cy="400110"/>
          </a:xfrm>
          <a:prstGeom prst="rect">
            <a:avLst/>
          </a:prstGeom>
          <a:noFill/>
        </p:spPr>
        <p:txBody>
          <a:bodyPr wrap="square" rtlCol="0">
            <a:spAutoFit/>
          </a:bodyPr>
          <a:lstStyle/>
          <a:p>
            <a:r>
              <a:rPr kumimoji="1" lang="ja-JP" altLang="en-US" sz="2000">
                <a:latin typeface="HGS創英角ﾎﾟｯﾌﾟ体" panose="040B0A00000000000000" pitchFamily="50" charset="-128"/>
                <a:ea typeface="HGS創英角ﾎﾟｯﾌﾟ体" panose="040B0A00000000000000" pitchFamily="50" charset="-128"/>
              </a:rPr>
              <a:t>★豊田市駅</a:t>
            </a:r>
          </a:p>
        </p:txBody>
      </p:sp>
      <p:sp>
        <p:nvSpPr>
          <p:cNvPr id="11" name="右矢印 10"/>
          <p:cNvSpPr/>
          <p:nvPr/>
        </p:nvSpPr>
        <p:spPr>
          <a:xfrm rot="955904">
            <a:off x="1398976" y="1785071"/>
            <a:ext cx="3268925" cy="850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拡大</a:t>
            </a:r>
          </a:p>
        </p:txBody>
      </p:sp>
      <p:sp>
        <p:nvSpPr>
          <p:cNvPr id="12" name="楕円 11"/>
          <p:cNvSpPr/>
          <p:nvPr/>
        </p:nvSpPr>
        <p:spPr>
          <a:xfrm>
            <a:off x="761367" y="1277257"/>
            <a:ext cx="507438" cy="5821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6386286" y="1320800"/>
            <a:ext cx="5704114" cy="2467429"/>
          </a:xfrm>
          <a:custGeom>
            <a:avLst/>
            <a:gdLst>
              <a:gd name="connsiteX0" fmla="*/ 3526971 w 5704114"/>
              <a:gd name="connsiteY0" fmla="*/ 1915886 h 2467429"/>
              <a:gd name="connsiteX1" fmla="*/ 3526971 w 5704114"/>
              <a:gd name="connsiteY1" fmla="*/ 1915886 h 2467429"/>
              <a:gd name="connsiteX2" fmla="*/ 3280228 w 5704114"/>
              <a:gd name="connsiteY2" fmla="*/ 1930400 h 2467429"/>
              <a:gd name="connsiteX3" fmla="*/ 0 w 5704114"/>
              <a:gd name="connsiteY3" fmla="*/ 1901371 h 2467429"/>
              <a:gd name="connsiteX4" fmla="*/ 174171 w 5704114"/>
              <a:gd name="connsiteY4" fmla="*/ 928914 h 2467429"/>
              <a:gd name="connsiteX5" fmla="*/ 377371 w 5704114"/>
              <a:gd name="connsiteY5" fmla="*/ 391886 h 2467429"/>
              <a:gd name="connsiteX6" fmla="*/ 609600 w 5704114"/>
              <a:gd name="connsiteY6" fmla="*/ 145143 h 2467429"/>
              <a:gd name="connsiteX7" fmla="*/ 783771 w 5704114"/>
              <a:gd name="connsiteY7" fmla="*/ 145143 h 2467429"/>
              <a:gd name="connsiteX8" fmla="*/ 1320800 w 5704114"/>
              <a:gd name="connsiteY8" fmla="*/ 130629 h 2467429"/>
              <a:gd name="connsiteX9" fmla="*/ 1654628 w 5704114"/>
              <a:gd name="connsiteY9" fmla="*/ 203200 h 2467429"/>
              <a:gd name="connsiteX10" fmla="*/ 1988457 w 5704114"/>
              <a:gd name="connsiteY10" fmla="*/ 87086 h 2467429"/>
              <a:gd name="connsiteX11" fmla="*/ 2293257 w 5704114"/>
              <a:gd name="connsiteY11" fmla="*/ 145143 h 2467429"/>
              <a:gd name="connsiteX12" fmla="*/ 2496457 w 5704114"/>
              <a:gd name="connsiteY12" fmla="*/ 145143 h 2467429"/>
              <a:gd name="connsiteX13" fmla="*/ 2815771 w 5704114"/>
              <a:gd name="connsiteY13" fmla="*/ 0 h 2467429"/>
              <a:gd name="connsiteX14" fmla="*/ 3294743 w 5704114"/>
              <a:gd name="connsiteY14" fmla="*/ 159657 h 2467429"/>
              <a:gd name="connsiteX15" fmla="*/ 3454400 w 5704114"/>
              <a:gd name="connsiteY15" fmla="*/ 174171 h 2467429"/>
              <a:gd name="connsiteX16" fmla="*/ 3657600 w 5704114"/>
              <a:gd name="connsiteY16" fmla="*/ 261257 h 2467429"/>
              <a:gd name="connsiteX17" fmla="*/ 3831771 w 5704114"/>
              <a:gd name="connsiteY17" fmla="*/ 435429 h 2467429"/>
              <a:gd name="connsiteX18" fmla="*/ 3831771 w 5704114"/>
              <a:gd name="connsiteY18" fmla="*/ 696686 h 2467429"/>
              <a:gd name="connsiteX19" fmla="*/ 3904343 w 5704114"/>
              <a:gd name="connsiteY19" fmla="*/ 899886 h 2467429"/>
              <a:gd name="connsiteX20" fmla="*/ 4151085 w 5704114"/>
              <a:gd name="connsiteY20" fmla="*/ 885371 h 2467429"/>
              <a:gd name="connsiteX21" fmla="*/ 4455885 w 5704114"/>
              <a:gd name="connsiteY21" fmla="*/ 885371 h 2467429"/>
              <a:gd name="connsiteX22" fmla="*/ 4920343 w 5704114"/>
              <a:gd name="connsiteY22" fmla="*/ 1103086 h 2467429"/>
              <a:gd name="connsiteX23" fmla="*/ 5312228 w 5704114"/>
              <a:gd name="connsiteY23" fmla="*/ 1378857 h 2467429"/>
              <a:gd name="connsiteX24" fmla="*/ 5544457 w 5704114"/>
              <a:gd name="connsiteY24" fmla="*/ 1930400 h 2467429"/>
              <a:gd name="connsiteX25" fmla="*/ 5704114 w 5704114"/>
              <a:gd name="connsiteY25" fmla="*/ 2467429 h 2467429"/>
              <a:gd name="connsiteX26" fmla="*/ 5080000 w 5704114"/>
              <a:gd name="connsiteY26" fmla="*/ 2438400 h 2467429"/>
              <a:gd name="connsiteX27" fmla="*/ 4847771 w 5704114"/>
              <a:gd name="connsiteY27" fmla="*/ 2438400 h 2467429"/>
              <a:gd name="connsiteX28" fmla="*/ 4572000 w 5704114"/>
              <a:gd name="connsiteY28" fmla="*/ 2206171 h 2467429"/>
              <a:gd name="connsiteX29" fmla="*/ 4325257 w 5704114"/>
              <a:gd name="connsiteY29" fmla="*/ 2017486 h 2467429"/>
              <a:gd name="connsiteX30" fmla="*/ 4034971 w 5704114"/>
              <a:gd name="connsiteY30" fmla="*/ 1944914 h 2467429"/>
              <a:gd name="connsiteX31" fmla="*/ 3526971 w 5704114"/>
              <a:gd name="connsiteY31" fmla="*/ 1915886 h 246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04114" h="2467429">
                <a:moveTo>
                  <a:pt x="3526971" y="1915886"/>
                </a:moveTo>
                <a:lnTo>
                  <a:pt x="3526971" y="1915886"/>
                </a:lnTo>
                <a:lnTo>
                  <a:pt x="3280228" y="1930400"/>
                </a:lnTo>
                <a:lnTo>
                  <a:pt x="0" y="1901371"/>
                </a:lnTo>
                <a:lnTo>
                  <a:pt x="174171" y="928914"/>
                </a:lnTo>
                <a:lnTo>
                  <a:pt x="377371" y="391886"/>
                </a:lnTo>
                <a:lnTo>
                  <a:pt x="609600" y="145143"/>
                </a:lnTo>
                <a:lnTo>
                  <a:pt x="783771" y="145143"/>
                </a:lnTo>
                <a:lnTo>
                  <a:pt x="1320800" y="130629"/>
                </a:lnTo>
                <a:lnTo>
                  <a:pt x="1654628" y="203200"/>
                </a:lnTo>
                <a:lnTo>
                  <a:pt x="1988457" y="87086"/>
                </a:lnTo>
                <a:lnTo>
                  <a:pt x="2293257" y="145143"/>
                </a:lnTo>
                <a:lnTo>
                  <a:pt x="2496457" y="145143"/>
                </a:lnTo>
                <a:lnTo>
                  <a:pt x="2815771" y="0"/>
                </a:lnTo>
                <a:lnTo>
                  <a:pt x="3294743" y="159657"/>
                </a:lnTo>
                <a:lnTo>
                  <a:pt x="3454400" y="174171"/>
                </a:lnTo>
                <a:lnTo>
                  <a:pt x="3657600" y="261257"/>
                </a:lnTo>
                <a:lnTo>
                  <a:pt x="3831771" y="435429"/>
                </a:lnTo>
                <a:lnTo>
                  <a:pt x="3831771" y="696686"/>
                </a:lnTo>
                <a:lnTo>
                  <a:pt x="3904343" y="899886"/>
                </a:lnTo>
                <a:lnTo>
                  <a:pt x="4151085" y="885371"/>
                </a:lnTo>
                <a:lnTo>
                  <a:pt x="4455885" y="885371"/>
                </a:lnTo>
                <a:lnTo>
                  <a:pt x="4920343" y="1103086"/>
                </a:lnTo>
                <a:lnTo>
                  <a:pt x="5312228" y="1378857"/>
                </a:lnTo>
                <a:lnTo>
                  <a:pt x="5544457" y="1930400"/>
                </a:lnTo>
                <a:lnTo>
                  <a:pt x="5704114" y="2467429"/>
                </a:lnTo>
                <a:lnTo>
                  <a:pt x="5080000" y="2438400"/>
                </a:lnTo>
                <a:lnTo>
                  <a:pt x="4847771" y="2438400"/>
                </a:lnTo>
                <a:lnTo>
                  <a:pt x="4572000" y="2206171"/>
                </a:lnTo>
                <a:lnTo>
                  <a:pt x="4325257" y="2017486"/>
                </a:lnTo>
                <a:lnTo>
                  <a:pt x="4034971" y="1944914"/>
                </a:lnTo>
                <a:lnTo>
                  <a:pt x="3526971" y="1915886"/>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Text Box 7"/>
          <p:cNvSpPr txBox="1">
            <a:spLocks noChangeArrowheads="1"/>
          </p:cNvSpPr>
          <p:nvPr/>
        </p:nvSpPr>
        <p:spPr bwMode="auto">
          <a:xfrm>
            <a:off x="7096469" y="3351925"/>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15" name="テキスト ボックス 14"/>
          <p:cNvSpPr txBox="1"/>
          <p:nvPr/>
        </p:nvSpPr>
        <p:spPr>
          <a:xfrm>
            <a:off x="124351" y="6067349"/>
            <a:ext cx="8784122" cy="584775"/>
          </a:xfrm>
          <a:prstGeom prst="rect">
            <a:avLst/>
          </a:prstGeom>
          <a:noFill/>
        </p:spPr>
        <p:txBody>
          <a:bodyPr wrap="square" rtlCol="0">
            <a:spAutoFit/>
          </a:bodyPr>
          <a:lstStyle/>
          <a:p>
            <a:r>
              <a:rPr kumimoji="1" lang="ja-JP" altLang="en-US" sz="1600"/>
              <a:t>メモ　：坂が多く厳しい。ペース配分にコツがいる。時計まわり限定（逆走は怒られる）</a:t>
            </a:r>
            <a:endParaRPr kumimoji="1" lang="en-US" altLang="ja-JP" sz="1600"/>
          </a:p>
          <a:p>
            <a:r>
              <a:rPr lang="ja-JP" altLang="en-US" sz="1600"/>
              <a:t>　　　　コースに</a:t>
            </a:r>
            <a:r>
              <a:rPr kumimoji="1" lang="ja-JP" altLang="en-US" sz="1600"/>
              <a:t>信号無し、駐車場トイレ沢山</a:t>
            </a:r>
          </a:p>
        </p:txBody>
      </p:sp>
      <p:sp>
        <p:nvSpPr>
          <p:cNvPr id="18" name="テキスト ボックス 17"/>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9" name="テキスト ボックス 18"/>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980279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rotWithShape="1">
          <a:blip r:embed="rId2" cstate="print"/>
          <a:srcRect l="17345" t="37570" r="34627" b="9875"/>
          <a:stretch/>
        </p:blipFill>
        <p:spPr bwMode="auto">
          <a:xfrm>
            <a:off x="4744443" y="829947"/>
            <a:ext cx="7215328" cy="4934692"/>
          </a:xfrm>
          <a:prstGeom prst="rect">
            <a:avLst/>
          </a:prstGeom>
          <a:noFill/>
          <a:ln w="1">
            <a:noFill/>
            <a:miter lim="800000"/>
            <a:headEnd/>
            <a:tailEnd type="none" w="med" len="med"/>
          </a:ln>
          <a:effectLst/>
        </p:spPr>
      </p:pic>
      <p:sp>
        <p:nvSpPr>
          <p:cNvPr id="5" name="テキスト ボックス 4"/>
          <p:cNvSpPr txBox="1"/>
          <p:nvPr/>
        </p:nvSpPr>
        <p:spPr>
          <a:xfrm>
            <a:off x="1886310" y="0"/>
            <a:ext cx="8201119" cy="523220"/>
          </a:xfrm>
          <a:prstGeom prst="rect">
            <a:avLst/>
          </a:prstGeom>
          <a:noFill/>
        </p:spPr>
        <p:txBody>
          <a:bodyPr wrap="square" rtlCol="0">
            <a:spAutoFit/>
          </a:bodyPr>
          <a:lstStyle/>
          <a:p>
            <a:r>
              <a:rPr kumimoji="1" lang="ja-JP" altLang="en-US" sz="2800"/>
              <a:t>岡崎中央総合運動公園　２．３２ｋｍコース</a:t>
            </a:r>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786"/>
          <a:stretch/>
        </p:blipFill>
        <p:spPr bwMode="auto">
          <a:xfrm>
            <a:off x="246742" y="1004380"/>
            <a:ext cx="4637799" cy="476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3"/>
          <p:cNvSpPr txBox="1">
            <a:spLocks noChangeArrowheads="1"/>
          </p:cNvSpPr>
          <p:nvPr/>
        </p:nvSpPr>
        <p:spPr bwMode="auto">
          <a:xfrm>
            <a:off x="2567725" y="2650220"/>
            <a:ext cx="673067" cy="637638"/>
          </a:xfrm>
          <a:prstGeom prst="rect">
            <a:avLst/>
          </a:prstGeom>
          <a:solidFill>
            <a:srgbClr xmlns:mc="http://schemas.openxmlformats.org/markup-compatibility/2006" xmlns:a14="http://schemas.microsoft.com/office/drawing/2010/main" val="FFFF00" mc:Ignorable="a14" a14:legacySpreadsheetColorIndex="13"/>
          </a:solidFill>
          <a:ln w="9525">
            <a:solidFill>
              <a:srgbClr val="BCBCBC"/>
            </a:solidFill>
            <a:miter lim="800000"/>
            <a:headEnd/>
            <a:tailEnd/>
          </a:ln>
        </p:spPr>
        <p:txBody>
          <a:bodyPr wrap="square" lIns="27432" tIns="18288" rIns="0" bIns="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b="1" i="0" u="none" strike="noStrike" baseline="0">
                <a:solidFill>
                  <a:srgbClr val="000000"/>
                </a:solidFill>
                <a:latin typeface="ＭＳ Ｐゴシック"/>
                <a:ea typeface="ＭＳ Ｐゴシック"/>
              </a:rPr>
              <a:t>岡崎中央総合運動公園</a:t>
            </a:r>
          </a:p>
        </p:txBody>
      </p:sp>
      <p:sp>
        <p:nvSpPr>
          <p:cNvPr id="8" name="テキスト ボックス 3"/>
          <p:cNvSpPr txBox="1">
            <a:spLocks noChangeArrowheads="1"/>
          </p:cNvSpPr>
          <p:nvPr/>
        </p:nvSpPr>
        <p:spPr bwMode="auto">
          <a:xfrm>
            <a:off x="379878" y="3818839"/>
            <a:ext cx="673067" cy="237617"/>
          </a:xfrm>
          <a:prstGeom prst="rect">
            <a:avLst/>
          </a:prstGeom>
          <a:solidFill>
            <a:srgbClr xmlns:mc="http://schemas.openxmlformats.org/markup-compatibility/2006" xmlns:a14="http://schemas.microsoft.com/office/drawing/2010/main" val="FFFF00" mc:Ignorable="a14" a14:legacySpreadsheetColorIndex="13"/>
          </a:solidFill>
          <a:ln w="9525">
            <a:solidFill>
              <a:srgbClr val="BCBCBC"/>
            </a:solidFill>
            <a:miter lim="800000"/>
            <a:headEnd/>
            <a:tailEnd/>
          </a:ln>
        </p:spPr>
        <p:txBody>
          <a:bodyPr wrap="square" lIns="27432" tIns="18288" rIns="0" bIns="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b="1" i="0" u="none" strike="noStrike" baseline="0">
                <a:solidFill>
                  <a:srgbClr val="000000"/>
                </a:solidFill>
                <a:latin typeface="ＭＳ Ｐゴシック"/>
                <a:ea typeface="ＭＳ Ｐゴシック"/>
              </a:rPr>
              <a:t>岡崎</a:t>
            </a:r>
            <a:r>
              <a:rPr lang="en-US" altLang="ja-JP" sz="1200" b="1" i="0" u="none" strike="noStrike" baseline="0">
                <a:solidFill>
                  <a:srgbClr val="000000"/>
                </a:solidFill>
                <a:latin typeface="ＭＳ Ｐゴシック"/>
                <a:ea typeface="ＭＳ Ｐゴシック"/>
              </a:rPr>
              <a:t>IC</a:t>
            </a:r>
            <a:endParaRPr lang="ja-JP" altLang="en-US" sz="1200" b="1" i="0" u="none" strike="noStrike" baseline="0">
              <a:solidFill>
                <a:srgbClr val="000000"/>
              </a:solidFill>
              <a:latin typeface="ＭＳ Ｐゴシック"/>
              <a:ea typeface="ＭＳ Ｐゴシック"/>
            </a:endParaRPr>
          </a:p>
        </p:txBody>
      </p:sp>
      <p:sp>
        <p:nvSpPr>
          <p:cNvPr id="9" name="角丸四角形 8"/>
          <p:cNvSpPr/>
          <p:nvPr/>
        </p:nvSpPr>
        <p:spPr>
          <a:xfrm>
            <a:off x="2365829" y="2047546"/>
            <a:ext cx="1451428" cy="159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3"/>
          <p:cNvSpPr txBox="1">
            <a:spLocks noChangeArrowheads="1"/>
          </p:cNvSpPr>
          <p:nvPr/>
        </p:nvSpPr>
        <p:spPr bwMode="auto">
          <a:xfrm>
            <a:off x="1395763" y="2412603"/>
            <a:ext cx="673067" cy="367255"/>
          </a:xfrm>
          <a:prstGeom prst="rect">
            <a:avLst/>
          </a:prstGeom>
          <a:solidFill>
            <a:srgbClr xmlns:mc="http://schemas.openxmlformats.org/markup-compatibility/2006" xmlns:a14="http://schemas.microsoft.com/office/drawing/2010/main" val="FFFF00" mc:Ignorable="a14" a14:legacySpreadsheetColorIndex="13"/>
          </a:solidFill>
          <a:ln w="9525">
            <a:solidFill>
              <a:srgbClr val="BCBCBC"/>
            </a:solidFill>
            <a:miter lim="800000"/>
            <a:headEnd/>
            <a:tailEnd/>
          </a:ln>
        </p:spPr>
        <p:txBody>
          <a:bodyPr wrap="square" lIns="27432" tIns="18288" rIns="0" bIns="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b="1" i="0" u="none" strike="noStrike" baseline="0">
                <a:solidFill>
                  <a:srgbClr val="000000"/>
                </a:solidFill>
                <a:latin typeface="ＭＳ Ｐゴシック"/>
                <a:ea typeface="ＭＳ Ｐゴシック"/>
              </a:rPr>
              <a:t>岡崎</a:t>
            </a:r>
            <a:r>
              <a:rPr lang="ja-JP" altLang="en-US" sz="1200" b="1">
                <a:solidFill>
                  <a:srgbClr val="000000"/>
                </a:solidFill>
                <a:latin typeface="ＭＳ Ｐゴシック"/>
                <a:ea typeface="ＭＳ Ｐゴシック"/>
              </a:rPr>
              <a:t>市民病院</a:t>
            </a:r>
            <a:endParaRPr lang="ja-JP" altLang="en-US" sz="1200" b="1" i="0" u="none" strike="noStrike" baseline="0">
              <a:solidFill>
                <a:srgbClr val="000000"/>
              </a:solidFill>
              <a:latin typeface="ＭＳ Ｐゴシック"/>
              <a:ea typeface="ＭＳ Ｐゴシック"/>
            </a:endParaRPr>
          </a:p>
        </p:txBody>
      </p:sp>
      <p:sp>
        <p:nvSpPr>
          <p:cNvPr id="13" name="Text Box 7"/>
          <p:cNvSpPr txBox="1">
            <a:spLocks noChangeArrowheads="1"/>
          </p:cNvSpPr>
          <p:nvPr/>
        </p:nvSpPr>
        <p:spPr bwMode="auto">
          <a:xfrm>
            <a:off x="1886310" y="1744836"/>
            <a:ext cx="2998231" cy="383801"/>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400" b="0" i="0" u="none" strike="noStrike" baseline="0">
                <a:solidFill>
                  <a:srgbClr val="FF0000"/>
                </a:solidFill>
                <a:latin typeface="ＭＳ Ｐゴシック"/>
                <a:ea typeface="ＭＳ Ｐゴシック"/>
              </a:rPr>
              <a:t>住所：岡崎市高隆寺町字峠１番地</a:t>
            </a:r>
          </a:p>
        </p:txBody>
      </p:sp>
      <p:sp>
        <p:nvSpPr>
          <p:cNvPr id="14" name="右矢印 13"/>
          <p:cNvSpPr/>
          <p:nvPr/>
        </p:nvSpPr>
        <p:spPr>
          <a:xfrm>
            <a:off x="3817257" y="2650220"/>
            <a:ext cx="1067284" cy="850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拡大</a:t>
            </a:r>
          </a:p>
        </p:txBody>
      </p:sp>
      <p:sp>
        <p:nvSpPr>
          <p:cNvPr id="15" name="フリーフォーム 14"/>
          <p:cNvSpPr/>
          <p:nvPr/>
        </p:nvSpPr>
        <p:spPr>
          <a:xfrm>
            <a:off x="5434690" y="1207319"/>
            <a:ext cx="5471886" cy="4194628"/>
          </a:xfrm>
          <a:custGeom>
            <a:avLst/>
            <a:gdLst>
              <a:gd name="connsiteX0" fmla="*/ 5471886 w 5471886"/>
              <a:gd name="connsiteY0" fmla="*/ 1814286 h 4194628"/>
              <a:gd name="connsiteX1" fmla="*/ 3846286 w 5471886"/>
              <a:gd name="connsiteY1" fmla="*/ 1117600 h 4194628"/>
              <a:gd name="connsiteX2" fmla="*/ 3701143 w 5471886"/>
              <a:gd name="connsiteY2" fmla="*/ 1074057 h 4194628"/>
              <a:gd name="connsiteX3" fmla="*/ 3410857 w 5471886"/>
              <a:gd name="connsiteY3" fmla="*/ 928914 h 4194628"/>
              <a:gd name="connsiteX4" fmla="*/ 3193143 w 5471886"/>
              <a:gd name="connsiteY4" fmla="*/ 609600 h 4194628"/>
              <a:gd name="connsiteX5" fmla="*/ 2859315 w 5471886"/>
              <a:gd name="connsiteY5" fmla="*/ 217714 h 4194628"/>
              <a:gd name="connsiteX6" fmla="*/ 2540000 w 5471886"/>
              <a:gd name="connsiteY6" fmla="*/ 0 h 4194628"/>
              <a:gd name="connsiteX7" fmla="*/ 2133600 w 5471886"/>
              <a:gd name="connsiteY7" fmla="*/ 14514 h 4194628"/>
              <a:gd name="connsiteX8" fmla="*/ 1799772 w 5471886"/>
              <a:gd name="connsiteY8" fmla="*/ 101600 h 4194628"/>
              <a:gd name="connsiteX9" fmla="*/ 1393372 w 5471886"/>
              <a:gd name="connsiteY9" fmla="*/ 29028 h 4194628"/>
              <a:gd name="connsiteX10" fmla="*/ 899886 w 5471886"/>
              <a:gd name="connsiteY10" fmla="*/ 870857 h 4194628"/>
              <a:gd name="connsiteX11" fmla="*/ 449943 w 5471886"/>
              <a:gd name="connsiteY11" fmla="*/ 2075543 h 4194628"/>
              <a:gd name="connsiteX12" fmla="*/ 304800 w 5471886"/>
              <a:gd name="connsiteY12" fmla="*/ 2452914 h 4194628"/>
              <a:gd name="connsiteX13" fmla="*/ 319315 w 5471886"/>
              <a:gd name="connsiteY13" fmla="*/ 2699657 h 4194628"/>
              <a:gd name="connsiteX14" fmla="*/ 217715 w 5471886"/>
              <a:gd name="connsiteY14" fmla="*/ 2931886 h 4194628"/>
              <a:gd name="connsiteX15" fmla="*/ 0 w 5471886"/>
              <a:gd name="connsiteY15" fmla="*/ 2989943 h 4194628"/>
              <a:gd name="connsiteX16" fmla="*/ 203200 w 5471886"/>
              <a:gd name="connsiteY16" fmla="*/ 3483428 h 4194628"/>
              <a:gd name="connsiteX17" fmla="*/ 725715 w 5471886"/>
              <a:gd name="connsiteY17" fmla="*/ 3860800 h 4194628"/>
              <a:gd name="connsiteX18" fmla="*/ 1248229 w 5471886"/>
              <a:gd name="connsiteY18" fmla="*/ 4151086 h 4194628"/>
              <a:gd name="connsiteX19" fmla="*/ 1654629 w 5471886"/>
              <a:gd name="connsiteY19" fmla="*/ 4194628 h 4194628"/>
              <a:gd name="connsiteX20" fmla="*/ 2032000 w 5471886"/>
              <a:gd name="connsiteY20" fmla="*/ 3991428 h 4194628"/>
              <a:gd name="connsiteX21" fmla="*/ 2423886 w 5471886"/>
              <a:gd name="connsiteY21" fmla="*/ 3817257 h 4194628"/>
              <a:gd name="connsiteX22" fmla="*/ 2714172 w 5471886"/>
              <a:gd name="connsiteY22" fmla="*/ 3802743 h 4194628"/>
              <a:gd name="connsiteX23" fmla="*/ 2960915 w 5471886"/>
              <a:gd name="connsiteY23" fmla="*/ 3947886 h 4194628"/>
              <a:gd name="connsiteX24" fmla="*/ 3323772 w 5471886"/>
              <a:gd name="connsiteY24" fmla="*/ 4107543 h 4194628"/>
              <a:gd name="connsiteX25" fmla="*/ 3556000 w 5471886"/>
              <a:gd name="connsiteY25" fmla="*/ 4136571 h 4194628"/>
              <a:gd name="connsiteX26" fmla="*/ 3875315 w 5471886"/>
              <a:gd name="connsiteY26" fmla="*/ 3933371 h 4194628"/>
              <a:gd name="connsiteX27" fmla="*/ 4122057 w 5471886"/>
              <a:gd name="connsiteY27" fmla="*/ 3904343 h 4194628"/>
              <a:gd name="connsiteX28" fmla="*/ 4325257 w 5471886"/>
              <a:gd name="connsiteY28" fmla="*/ 3947886 h 4194628"/>
              <a:gd name="connsiteX29" fmla="*/ 4499429 w 5471886"/>
              <a:gd name="connsiteY29" fmla="*/ 3875314 h 4194628"/>
              <a:gd name="connsiteX30" fmla="*/ 4717143 w 5471886"/>
              <a:gd name="connsiteY30" fmla="*/ 3817257 h 4194628"/>
              <a:gd name="connsiteX31" fmla="*/ 5471886 w 5471886"/>
              <a:gd name="connsiteY31" fmla="*/ 1814286 h 419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71886" h="4194628">
                <a:moveTo>
                  <a:pt x="5471886" y="1814286"/>
                </a:moveTo>
                <a:lnTo>
                  <a:pt x="3846286" y="1117600"/>
                </a:lnTo>
                <a:lnTo>
                  <a:pt x="3701143" y="1074057"/>
                </a:lnTo>
                <a:lnTo>
                  <a:pt x="3410857" y="928914"/>
                </a:lnTo>
                <a:lnTo>
                  <a:pt x="3193143" y="609600"/>
                </a:lnTo>
                <a:lnTo>
                  <a:pt x="2859315" y="217714"/>
                </a:lnTo>
                <a:lnTo>
                  <a:pt x="2540000" y="0"/>
                </a:lnTo>
                <a:lnTo>
                  <a:pt x="2133600" y="14514"/>
                </a:lnTo>
                <a:lnTo>
                  <a:pt x="1799772" y="101600"/>
                </a:lnTo>
                <a:lnTo>
                  <a:pt x="1393372" y="29028"/>
                </a:lnTo>
                <a:lnTo>
                  <a:pt x="899886" y="870857"/>
                </a:lnTo>
                <a:lnTo>
                  <a:pt x="449943" y="2075543"/>
                </a:lnTo>
                <a:lnTo>
                  <a:pt x="304800" y="2452914"/>
                </a:lnTo>
                <a:lnTo>
                  <a:pt x="319315" y="2699657"/>
                </a:lnTo>
                <a:lnTo>
                  <a:pt x="217715" y="2931886"/>
                </a:lnTo>
                <a:lnTo>
                  <a:pt x="0" y="2989943"/>
                </a:lnTo>
                <a:lnTo>
                  <a:pt x="203200" y="3483428"/>
                </a:lnTo>
                <a:lnTo>
                  <a:pt x="725715" y="3860800"/>
                </a:lnTo>
                <a:lnTo>
                  <a:pt x="1248229" y="4151086"/>
                </a:lnTo>
                <a:lnTo>
                  <a:pt x="1654629" y="4194628"/>
                </a:lnTo>
                <a:lnTo>
                  <a:pt x="2032000" y="3991428"/>
                </a:lnTo>
                <a:lnTo>
                  <a:pt x="2423886" y="3817257"/>
                </a:lnTo>
                <a:lnTo>
                  <a:pt x="2714172" y="3802743"/>
                </a:lnTo>
                <a:lnTo>
                  <a:pt x="2960915" y="3947886"/>
                </a:lnTo>
                <a:lnTo>
                  <a:pt x="3323772" y="4107543"/>
                </a:lnTo>
                <a:lnTo>
                  <a:pt x="3556000" y="4136571"/>
                </a:lnTo>
                <a:lnTo>
                  <a:pt x="3875315" y="3933371"/>
                </a:lnTo>
                <a:lnTo>
                  <a:pt x="4122057" y="3904343"/>
                </a:lnTo>
                <a:lnTo>
                  <a:pt x="4325257" y="3947886"/>
                </a:lnTo>
                <a:lnTo>
                  <a:pt x="4499429" y="3875314"/>
                </a:lnTo>
                <a:lnTo>
                  <a:pt x="4717143" y="3817257"/>
                </a:lnTo>
                <a:lnTo>
                  <a:pt x="5471886" y="1814286"/>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 Box 7"/>
          <p:cNvSpPr txBox="1">
            <a:spLocks noChangeArrowheads="1"/>
          </p:cNvSpPr>
          <p:nvPr/>
        </p:nvSpPr>
        <p:spPr bwMode="auto">
          <a:xfrm>
            <a:off x="7344229" y="5223824"/>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17" name="テキスト ボックス 16"/>
          <p:cNvSpPr txBox="1"/>
          <p:nvPr/>
        </p:nvSpPr>
        <p:spPr>
          <a:xfrm>
            <a:off x="124351" y="6067349"/>
            <a:ext cx="8201119" cy="584775"/>
          </a:xfrm>
          <a:prstGeom prst="rect">
            <a:avLst/>
          </a:prstGeom>
          <a:noFill/>
        </p:spPr>
        <p:txBody>
          <a:bodyPr wrap="square" rtlCol="0">
            <a:spAutoFit/>
          </a:bodyPr>
          <a:lstStyle/>
          <a:p>
            <a:r>
              <a:rPr kumimoji="1" lang="ja-JP" altLang="en-US" sz="1600"/>
              <a:t>メモ　：ほぼ坂でｽﾎﾟｾﾝより厳しい。高低差５０ｍ程あり。</a:t>
            </a:r>
            <a:endParaRPr kumimoji="1" lang="en-US" altLang="ja-JP" sz="1600"/>
          </a:p>
          <a:p>
            <a:r>
              <a:rPr lang="ja-JP" altLang="en-US" sz="1600"/>
              <a:t>　　　　コースに</a:t>
            </a:r>
            <a:r>
              <a:rPr kumimoji="1" lang="ja-JP" altLang="en-US" sz="1600"/>
              <a:t>信号無し、自然がきもちいい。駐車場トイレ沢山</a:t>
            </a:r>
          </a:p>
        </p:txBody>
      </p:sp>
      <p:sp>
        <p:nvSpPr>
          <p:cNvPr id="20" name="テキスト ボックス 19"/>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21" name="テキスト ボックス 20"/>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1656689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0" y="0"/>
            <a:ext cx="12192000" cy="523220"/>
          </a:xfrm>
          <a:prstGeom prst="rect">
            <a:avLst/>
          </a:prstGeom>
          <a:noFill/>
        </p:spPr>
        <p:txBody>
          <a:bodyPr wrap="square" rtlCol="0">
            <a:spAutoFit/>
          </a:bodyPr>
          <a:lstStyle/>
          <a:p>
            <a:pPr algn="ctr"/>
            <a:r>
              <a:rPr kumimoji="1" lang="ja-JP" altLang="en-US" sz="2800"/>
              <a:t>本社グラウンド（</a:t>
            </a:r>
            <a:r>
              <a:rPr kumimoji="1" lang="en-US" altLang="ja-JP" sz="2800"/>
              <a:t>1</a:t>
            </a:r>
            <a:r>
              <a:rPr kumimoji="1" lang="ja-JP" altLang="en-US" sz="2800"/>
              <a:t>周３３０ｍ）</a:t>
            </a:r>
          </a:p>
        </p:txBody>
      </p:sp>
      <p:pic>
        <p:nvPicPr>
          <p:cNvPr id="19" name="図 18"/>
          <p:cNvPicPr>
            <a:picLocks noChangeAspect="1"/>
          </p:cNvPicPr>
          <p:nvPr/>
        </p:nvPicPr>
        <p:blipFill rotWithShape="1">
          <a:blip r:embed="rId2"/>
          <a:srcRect r="45890" b="78684"/>
          <a:stretch/>
        </p:blipFill>
        <p:spPr>
          <a:xfrm>
            <a:off x="299948" y="1118965"/>
            <a:ext cx="5796052" cy="3674707"/>
          </a:xfrm>
          <a:prstGeom prst="rect">
            <a:avLst/>
          </a:prstGeom>
        </p:spPr>
      </p:pic>
      <p:pic>
        <p:nvPicPr>
          <p:cNvPr id="20" name="図 19"/>
          <p:cNvPicPr>
            <a:picLocks noChangeAspect="1"/>
          </p:cNvPicPr>
          <p:nvPr/>
        </p:nvPicPr>
        <p:blipFill rotWithShape="1">
          <a:blip r:embed="rId2"/>
          <a:srcRect t="26565" r="21245" b="33424"/>
          <a:stretch/>
        </p:blipFill>
        <p:spPr>
          <a:xfrm>
            <a:off x="6928818" y="1496292"/>
            <a:ext cx="4778274" cy="3906982"/>
          </a:xfrm>
          <a:prstGeom prst="rect">
            <a:avLst/>
          </a:prstGeom>
        </p:spPr>
      </p:pic>
      <p:sp>
        <p:nvSpPr>
          <p:cNvPr id="21" name="右矢印 20"/>
          <p:cNvSpPr/>
          <p:nvPr/>
        </p:nvSpPr>
        <p:spPr>
          <a:xfrm rot="955904">
            <a:off x="5554986" y="2730107"/>
            <a:ext cx="1123152" cy="850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拡大</a:t>
            </a:r>
          </a:p>
        </p:txBody>
      </p:sp>
      <p:sp>
        <p:nvSpPr>
          <p:cNvPr id="22" name="楕円 21"/>
          <p:cNvSpPr/>
          <p:nvPr/>
        </p:nvSpPr>
        <p:spPr>
          <a:xfrm>
            <a:off x="4119591" y="2301224"/>
            <a:ext cx="1602335" cy="130095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024255" y="2258291"/>
            <a:ext cx="4059381" cy="2951018"/>
          </a:xfrm>
          <a:custGeom>
            <a:avLst/>
            <a:gdLst>
              <a:gd name="connsiteX0" fmla="*/ 0 w 4059381"/>
              <a:gd name="connsiteY0" fmla="*/ 0 h 2951018"/>
              <a:gd name="connsiteX1" fmla="*/ 0 w 4059381"/>
              <a:gd name="connsiteY1" fmla="*/ 2784764 h 2951018"/>
              <a:gd name="connsiteX2" fmla="*/ 401781 w 4059381"/>
              <a:gd name="connsiteY2" fmla="*/ 2881745 h 2951018"/>
              <a:gd name="connsiteX3" fmla="*/ 540327 w 4059381"/>
              <a:gd name="connsiteY3" fmla="*/ 2951018 h 2951018"/>
              <a:gd name="connsiteX4" fmla="*/ 3048000 w 4059381"/>
              <a:gd name="connsiteY4" fmla="*/ 2784764 h 2951018"/>
              <a:gd name="connsiteX5" fmla="*/ 3519054 w 4059381"/>
              <a:gd name="connsiteY5" fmla="*/ 2590800 h 2951018"/>
              <a:gd name="connsiteX6" fmla="*/ 3865418 w 4059381"/>
              <a:gd name="connsiteY6" fmla="*/ 2064327 h 2951018"/>
              <a:gd name="connsiteX7" fmla="*/ 4059381 w 4059381"/>
              <a:gd name="connsiteY7" fmla="*/ 1593273 h 2951018"/>
              <a:gd name="connsiteX8" fmla="*/ 3893127 w 4059381"/>
              <a:gd name="connsiteY8" fmla="*/ 775854 h 2951018"/>
              <a:gd name="connsiteX9" fmla="*/ 3560618 w 4059381"/>
              <a:gd name="connsiteY9" fmla="*/ 332509 h 2951018"/>
              <a:gd name="connsiteX10" fmla="*/ 3034145 w 4059381"/>
              <a:gd name="connsiteY10" fmla="*/ 55418 h 2951018"/>
              <a:gd name="connsiteX11" fmla="*/ 2576945 w 4059381"/>
              <a:gd name="connsiteY11" fmla="*/ 0 h 2951018"/>
              <a:gd name="connsiteX12" fmla="*/ 249381 w 4059381"/>
              <a:gd name="connsiteY12" fmla="*/ 27709 h 2951018"/>
              <a:gd name="connsiteX13" fmla="*/ 55418 w 4059381"/>
              <a:gd name="connsiteY13" fmla="*/ 207818 h 2951018"/>
              <a:gd name="connsiteX14" fmla="*/ 55418 w 4059381"/>
              <a:gd name="connsiteY14" fmla="*/ 318654 h 2951018"/>
              <a:gd name="connsiteX15" fmla="*/ 41563 w 4059381"/>
              <a:gd name="connsiteY15" fmla="*/ 360218 h 2951018"/>
              <a:gd name="connsiteX16" fmla="*/ 41563 w 4059381"/>
              <a:gd name="connsiteY16" fmla="*/ 360218 h 295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9381" h="2951018">
                <a:moveTo>
                  <a:pt x="0" y="0"/>
                </a:moveTo>
                <a:lnTo>
                  <a:pt x="0" y="2784764"/>
                </a:lnTo>
                <a:lnTo>
                  <a:pt x="401781" y="2881745"/>
                </a:lnTo>
                <a:cubicBezTo>
                  <a:pt x="532440" y="2939817"/>
                  <a:pt x="494309" y="2905003"/>
                  <a:pt x="540327" y="2951018"/>
                </a:cubicBezTo>
                <a:lnTo>
                  <a:pt x="3048000" y="2784764"/>
                </a:lnTo>
                <a:lnTo>
                  <a:pt x="3519054" y="2590800"/>
                </a:lnTo>
                <a:lnTo>
                  <a:pt x="3865418" y="2064327"/>
                </a:lnTo>
                <a:lnTo>
                  <a:pt x="4059381" y="1593273"/>
                </a:lnTo>
                <a:lnTo>
                  <a:pt x="3893127" y="775854"/>
                </a:lnTo>
                <a:lnTo>
                  <a:pt x="3560618" y="332509"/>
                </a:lnTo>
                <a:lnTo>
                  <a:pt x="3034145" y="55418"/>
                </a:lnTo>
                <a:lnTo>
                  <a:pt x="2576945" y="0"/>
                </a:lnTo>
                <a:lnTo>
                  <a:pt x="249381" y="27709"/>
                </a:lnTo>
                <a:lnTo>
                  <a:pt x="55418" y="207818"/>
                </a:lnTo>
                <a:lnTo>
                  <a:pt x="55418" y="318654"/>
                </a:lnTo>
                <a:lnTo>
                  <a:pt x="41563" y="360218"/>
                </a:lnTo>
                <a:lnTo>
                  <a:pt x="41563" y="360218"/>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Text Box 7"/>
          <p:cNvSpPr txBox="1">
            <a:spLocks noChangeArrowheads="1"/>
          </p:cNvSpPr>
          <p:nvPr/>
        </p:nvSpPr>
        <p:spPr bwMode="auto">
          <a:xfrm>
            <a:off x="7024255" y="5403274"/>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25" name="テキスト ボックス 24"/>
          <p:cNvSpPr txBox="1"/>
          <p:nvPr/>
        </p:nvSpPr>
        <p:spPr>
          <a:xfrm>
            <a:off x="124351" y="6067349"/>
            <a:ext cx="8784122" cy="830997"/>
          </a:xfrm>
          <a:prstGeom prst="rect">
            <a:avLst/>
          </a:prstGeom>
          <a:noFill/>
        </p:spPr>
        <p:txBody>
          <a:bodyPr wrap="square" rtlCol="0">
            <a:spAutoFit/>
          </a:bodyPr>
          <a:lstStyle/>
          <a:p>
            <a:r>
              <a:rPr kumimoji="1" lang="ja-JP" altLang="en-US" sz="1600"/>
              <a:t>メモ　：反時計まわり限定、</a:t>
            </a:r>
            <a:r>
              <a:rPr kumimoji="1" lang="en-US" altLang="ja-JP" sz="1600"/>
              <a:t>3</a:t>
            </a:r>
            <a:r>
              <a:rPr kumimoji="1" lang="ja-JP" altLang="en-US" sz="1600"/>
              <a:t>レーンあるのでインコースを</a:t>
            </a:r>
            <a:r>
              <a:rPr kumimoji="1" lang="en-US" altLang="ja-JP" sz="1600"/>
              <a:t>9</a:t>
            </a:r>
            <a:r>
              <a:rPr kumimoji="1" lang="ja-JP" altLang="en-US" sz="1600"/>
              <a:t>周で約３ｋｍ</a:t>
            </a:r>
            <a:endParaRPr kumimoji="1" lang="en-US" altLang="ja-JP" sz="1600"/>
          </a:p>
          <a:p>
            <a:r>
              <a:rPr lang="ja-JP" altLang="en-US" sz="1600"/>
              <a:t>　　　　平坦だがアスファルト＆直角に近いカーブがあり少し足にくる。</a:t>
            </a:r>
            <a:endParaRPr lang="en-US" altLang="ja-JP" sz="1600"/>
          </a:p>
          <a:p>
            <a:r>
              <a:rPr lang="ja-JP" altLang="en-US" sz="1600"/>
              <a:t>　　　（予約不要で２１時すぎでもライトついてて走れる）</a:t>
            </a:r>
            <a:endParaRPr kumimoji="1" lang="ja-JP" altLang="en-US" sz="1600"/>
          </a:p>
        </p:txBody>
      </p:sp>
      <p:sp>
        <p:nvSpPr>
          <p:cNvPr id="12" name="テキスト ボックス 11"/>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3" name="テキスト ボックス 12"/>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707139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12192000" cy="523220"/>
          </a:xfrm>
          <a:prstGeom prst="rect">
            <a:avLst/>
          </a:prstGeom>
          <a:noFill/>
        </p:spPr>
        <p:txBody>
          <a:bodyPr wrap="square" rtlCol="0">
            <a:spAutoFit/>
          </a:bodyPr>
          <a:lstStyle/>
          <a:p>
            <a:pPr algn="ctr"/>
            <a:r>
              <a:rPr kumimoji="1" lang="ja-JP" altLang="en-US" sz="2800"/>
              <a:t>本社技術部まわり　３．１ｋｍ</a:t>
            </a:r>
          </a:p>
        </p:txBody>
      </p:sp>
      <p:grpSp>
        <p:nvGrpSpPr>
          <p:cNvPr id="5" name="グループ化 4"/>
          <p:cNvGrpSpPr/>
          <p:nvPr/>
        </p:nvGrpSpPr>
        <p:grpSpPr>
          <a:xfrm>
            <a:off x="1076325" y="523220"/>
            <a:ext cx="10039350" cy="6028015"/>
            <a:chOff x="899160" y="523220"/>
            <a:chExt cx="8747760" cy="7600295"/>
          </a:xfrm>
        </p:grpSpPr>
        <p:pic>
          <p:nvPicPr>
            <p:cNvPr id="2" name="図 1"/>
            <p:cNvPicPr>
              <a:picLocks noChangeAspect="1"/>
            </p:cNvPicPr>
            <p:nvPr/>
          </p:nvPicPr>
          <p:blipFill rotWithShape="1">
            <a:blip r:embed="rId2"/>
            <a:srcRect l="15250" t="12649" r="13000"/>
            <a:stretch/>
          </p:blipFill>
          <p:spPr>
            <a:xfrm>
              <a:off x="899160" y="523220"/>
              <a:ext cx="8747760" cy="5987646"/>
            </a:xfrm>
            <a:prstGeom prst="rect">
              <a:avLst/>
            </a:prstGeom>
          </p:spPr>
        </p:pic>
        <p:pic>
          <p:nvPicPr>
            <p:cNvPr id="3" name="図 2"/>
            <p:cNvPicPr>
              <a:picLocks noChangeAspect="1"/>
            </p:cNvPicPr>
            <p:nvPr/>
          </p:nvPicPr>
          <p:blipFill rotWithShape="1">
            <a:blip r:embed="rId3"/>
            <a:srcRect l="18000" t="21150" r="12875" b="11092"/>
            <a:stretch/>
          </p:blipFill>
          <p:spPr>
            <a:xfrm>
              <a:off x="1127760" y="3478943"/>
              <a:ext cx="8427720" cy="4644572"/>
            </a:xfrm>
            <a:prstGeom prst="rect">
              <a:avLst/>
            </a:prstGeom>
          </p:spPr>
        </p:pic>
      </p:grpSp>
      <p:sp>
        <p:nvSpPr>
          <p:cNvPr id="6" name="正方形/長方形 5"/>
          <p:cNvSpPr/>
          <p:nvPr/>
        </p:nvSpPr>
        <p:spPr>
          <a:xfrm>
            <a:off x="1981200" y="3505200"/>
            <a:ext cx="571500" cy="698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事務２</a:t>
            </a:r>
          </a:p>
        </p:txBody>
      </p:sp>
      <p:sp>
        <p:nvSpPr>
          <p:cNvPr id="7" name="正方形/長方形 6"/>
          <p:cNvSpPr/>
          <p:nvPr/>
        </p:nvSpPr>
        <p:spPr>
          <a:xfrm>
            <a:off x="3057524" y="4203700"/>
            <a:ext cx="1057275"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技本</a:t>
            </a:r>
          </a:p>
        </p:txBody>
      </p:sp>
      <p:sp>
        <p:nvSpPr>
          <p:cNvPr id="8" name="正方形/長方形 7"/>
          <p:cNvSpPr/>
          <p:nvPr/>
        </p:nvSpPr>
        <p:spPr>
          <a:xfrm>
            <a:off x="9550400" y="1046440"/>
            <a:ext cx="609599" cy="21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ﾌｧﾐﾏ</a:t>
            </a:r>
          </a:p>
        </p:txBody>
      </p:sp>
      <p:sp>
        <p:nvSpPr>
          <p:cNvPr id="9" name="正方形/長方形 8"/>
          <p:cNvSpPr/>
          <p:nvPr/>
        </p:nvSpPr>
        <p:spPr>
          <a:xfrm>
            <a:off x="9042400" y="6551235"/>
            <a:ext cx="812799" cy="220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tx1"/>
                </a:solidFill>
              </a:rPr>
              <a:t>豊田信金</a:t>
            </a:r>
          </a:p>
        </p:txBody>
      </p:sp>
      <p:sp>
        <p:nvSpPr>
          <p:cNvPr id="10" name="正方形/長方形 9"/>
          <p:cNvSpPr/>
          <p:nvPr/>
        </p:nvSpPr>
        <p:spPr>
          <a:xfrm>
            <a:off x="2130424" y="5695815"/>
            <a:ext cx="1057275"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a:solidFill>
                  <a:schemeClr val="tx1"/>
                </a:solidFill>
              </a:rPr>
              <a:t>TLC</a:t>
            </a:r>
            <a:endParaRPr kumimoji="1" lang="ja-JP" altLang="en-US" sz="1400">
              <a:solidFill>
                <a:schemeClr val="tx1"/>
              </a:solidFill>
            </a:endParaRPr>
          </a:p>
        </p:txBody>
      </p:sp>
      <p:sp>
        <p:nvSpPr>
          <p:cNvPr id="11" name="フリーフォーム 10"/>
          <p:cNvSpPr/>
          <p:nvPr/>
        </p:nvSpPr>
        <p:spPr>
          <a:xfrm>
            <a:off x="2451100" y="927100"/>
            <a:ext cx="7759700" cy="5524500"/>
          </a:xfrm>
          <a:custGeom>
            <a:avLst/>
            <a:gdLst>
              <a:gd name="connsiteX0" fmla="*/ 0 w 7759700"/>
              <a:gd name="connsiteY0" fmla="*/ 4114800 h 5524500"/>
              <a:gd name="connsiteX1" fmla="*/ 6972300 w 7759700"/>
              <a:gd name="connsiteY1" fmla="*/ 5524500 h 5524500"/>
              <a:gd name="connsiteX2" fmla="*/ 7518400 w 7759700"/>
              <a:gd name="connsiteY2" fmla="*/ 5511800 h 5524500"/>
              <a:gd name="connsiteX3" fmla="*/ 7670800 w 7759700"/>
              <a:gd name="connsiteY3" fmla="*/ 4165600 h 5524500"/>
              <a:gd name="connsiteX4" fmla="*/ 7759700 w 7759700"/>
              <a:gd name="connsiteY4" fmla="*/ 2857500 h 5524500"/>
              <a:gd name="connsiteX5" fmla="*/ 7759700 w 7759700"/>
              <a:gd name="connsiteY5" fmla="*/ 431800 h 5524500"/>
              <a:gd name="connsiteX6" fmla="*/ 2895600 w 7759700"/>
              <a:gd name="connsiteY6" fmla="*/ 266700 h 5524500"/>
              <a:gd name="connsiteX7" fmla="*/ 2286000 w 7759700"/>
              <a:gd name="connsiteY7" fmla="*/ 254000 h 5524500"/>
              <a:gd name="connsiteX8" fmla="*/ 1955800 w 7759700"/>
              <a:gd name="connsiteY8" fmla="*/ 165100 h 5524500"/>
              <a:gd name="connsiteX9" fmla="*/ 1104900 w 7759700"/>
              <a:gd name="connsiteY9" fmla="*/ 0 h 5524500"/>
              <a:gd name="connsiteX10" fmla="*/ 393700 w 7759700"/>
              <a:gd name="connsiteY10" fmla="*/ 3073400 h 5524500"/>
              <a:gd name="connsiteX11" fmla="*/ 203200 w 7759700"/>
              <a:gd name="connsiteY11" fmla="*/ 3746500 h 5524500"/>
              <a:gd name="connsiteX12" fmla="*/ 139700 w 7759700"/>
              <a:gd name="connsiteY12" fmla="*/ 3937000 h 5524500"/>
              <a:gd name="connsiteX13" fmla="*/ 0 w 7759700"/>
              <a:gd name="connsiteY13" fmla="*/ 4114800 h 55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700" h="5524500">
                <a:moveTo>
                  <a:pt x="0" y="4114800"/>
                </a:moveTo>
                <a:lnTo>
                  <a:pt x="6972300" y="5524500"/>
                </a:lnTo>
                <a:lnTo>
                  <a:pt x="7518400" y="5511800"/>
                </a:lnTo>
                <a:lnTo>
                  <a:pt x="7670800" y="4165600"/>
                </a:lnTo>
                <a:lnTo>
                  <a:pt x="7759700" y="2857500"/>
                </a:lnTo>
                <a:lnTo>
                  <a:pt x="7759700" y="431800"/>
                </a:lnTo>
                <a:lnTo>
                  <a:pt x="2895600" y="266700"/>
                </a:lnTo>
                <a:lnTo>
                  <a:pt x="2286000" y="254000"/>
                </a:lnTo>
                <a:lnTo>
                  <a:pt x="1955800" y="165100"/>
                </a:lnTo>
                <a:lnTo>
                  <a:pt x="1104900" y="0"/>
                </a:lnTo>
                <a:lnTo>
                  <a:pt x="393700" y="3073400"/>
                </a:lnTo>
                <a:lnTo>
                  <a:pt x="203200" y="3746500"/>
                </a:lnTo>
                <a:lnTo>
                  <a:pt x="139700" y="3937000"/>
                </a:lnTo>
                <a:lnTo>
                  <a:pt x="0" y="4114800"/>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550921" y="1250328"/>
            <a:ext cx="644840" cy="6091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立体駐車場</a:t>
            </a:r>
          </a:p>
        </p:txBody>
      </p:sp>
      <p:sp>
        <p:nvSpPr>
          <p:cNvPr id="13" name="正方形/長方形 12"/>
          <p:cNvSpPr/>
          <p:nvPr/>
        </p:nvSpPr>
        <p:spPr>
          <a:xfrm>
            <a:off x="3108863" y="3073400"/>
            <a:ext cx="492539"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QA</a:t>
            </a:r>
            <a:r>
              <a:rPr kumimoji="1" lang="ja-JP" altLang="en-US" sz="1400">
                <a:solidFill>
                  <a:schemeClr val="tx1"/>
                </a:solidFill>
              </a:rPr>
              <a:t>棟</a:t>
            </a:r>
          </a:p>
        </p:txBody>
      </p:sp>
      <p:sp>
        <p:nvSpPr>
          <p:cNvPr id="14" name="Text Box 7"/>
          <p:cNvSpPr txBox="1">
            <a:spLocks noChangeArrowheads="1"/>
          </p:cNvSpPr>
          <p:nvPr/>
        </p:nvSpPr>
        <p:spPr bwMode="auto">
          <a:xfrm>
            <a:off x="5589155" y="1269161"/>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15" name="テキスト ボックス 14"/>
          <p:cNvSpPr txBox="1"/>
          <p:nvPr/>
        </p:nvSpPr>
        <p:spPr>
          <a:xfrm>
            <a:off x="97940" y="6321205"/>
            <a:ext cx="8784122" cy="584775"/>
          </a:xfrm>
          <a:prstGeom prst="rect">
            <a:avLst/>
          </a:prstGeom>
          <a:noFill/>
        </p:spPr>
        <p:txBody>
          <a:bodyPr wrap="square" rtlCol="0">
            <a:spAutoFit/>
          </a:bodyPr>
          <a:lstStyle/>
          <a:p>
            <a:r>
              <a:rPr kumimoji="1" lang="ja-JP" altLang="en-US" sz="1600"/>
              <a:t>メモ　：集団練習は禁止、社員が多いのでぶつからないように。</a:t>
            </a:r>
            <a:endParaRPr kumimoji="1" lang="en-US" altLang="ja-JP" sz="1600"/>
          </a:p>
          <a:p>
            <a:r>
              <a:rPr lang="ja-JP" altLang="en-US" sz="1600"/>
              <a:t>　　　　長い坂が２か所、なぜか記録は出にくい（気がする）</a:t>
            </a:r>
            <a:endParaRPr lang="en-US" altLang="ja-JP" sz="1600"/>
          </a:p>
        </p:txBody>
      </p:sp>
      <p:sp>
        <p:nvSpPr>
          <p:cNvPr id="18" name="テキスト ボックス 17"/>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9" name="テキスト ボックス 18"/>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1264638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king.living-ia.com/wp-content/uploads/2017/02/2c961d2390de7a55d024ec8c39cf851b.png"/>
          <p:cNvPicPr>
            <a:picLocks noChangeAspect="1" noChangeArrowheads="1"/>
          </p:cNvPicPr>
          <p:nvPr/>
        </p:nvPicPr>
        <p:blipFill rotWithShape="1">
          <a:blip r:embed="rId2">
            <a:extLst>
              <a:ext uri="{28A0092B-C50C-407E-A947-70E740481C1C}">
                <a14:useLocalDpi xmlns:a14="http://schemas.microsoft.com/office/drawing/2010/main" val="0"/>
              </a:ext>
            </a:extLst>
          </a:blip>
          <a:srcRect l="6796" t="8934" r="7411" b="5446"/>
          <a:stretch/>
        </p:blipFill>
        <p:spPr bwMode="auto">
          <a:xfrm>
            <a:off x="4432300" y="889000"/>
            <a:ext cx="7759700" cy="5609720"/>
          </a:xfrm>
          <a:prstGeom prst="rect">
            <a:avLst/>
          </a:prstGeom>
          <a:noFill/>
          <a:extLst>
            <a:ext uri="{909E8E84-426E-40DD-AFC4-6F175D3DCCD1}">
              <a14:hiddenFill xmlns:a14="http://schemas.microsoft.com/office/drawing/2010/main">
                <a:solidFill>
                  <a:srgbClr val="FFFFFF"/>
                </a:solidFill>
              </a14:hiddenFill>
            </a:ext>
          </a:extLst>
        </p:spPr>
      </p:pic>
      <p:sp>
        <p:nvSpPr>
          <p:cNvPr id="17" name="四角形吹き出し 16"/>
          <p:cNvSpPr/>
          <p:nvPr/>
        </p:nvSpPr>
        <p:spPr>
          <a:xfrm>
            <a:off x="825500" y="750937"/>
            <a:ext cx="3492500" cy="2288738"/>
          </a:xfrm>
          <a:prstGeom prst="wedgeRectCallout">
            <a:avLst>
              <a:gd name="adj1" fmla="val 162458"/>
              <a:gd name="adj2" fmla="val 178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p:cNvSpPr/>
          <p:nvPr/>
        </p:nvSpPr>
        <p:spPr>
          <a:xfrm>
            <a:off x="825500" y="3111500"/>
            <a:ext cx="3492500" cy="3053833"/>
          </a:xfrm>
          <a:prstGeom prst="wedgeRectCallout">
            <a:avLst>
              <a:gd name="adj1" fmla="val 188640"/>
              <a:gd name="adj2" fmla="val 228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rotWithShape="1">
          <a:blip r:embed="rId3"/>
          <a:srcRect l="17985" r="23691"/>
          <a:stretch/>
        </p:blipFill>
        <p:spPr>
          <a:xfrm>
            <a:off x="1054100" y="3263111"/>
            <a:ext cx="3124200" cy="2837895"/>
          </a:xfrm>
          <a:prstGeom prst="rect">
            <a:avLst/>
          </a:prstGeom>
        </p:spPr>
      </p:pic>
      <p:sp>
        <p:nvSpPr>
          <p:cNvPr id="5" name="フリーフォーム 4"/>
          <p:cNvSpPr/>
          <p:nvPr/>
        </p:nvSpPr>
        <p:spPr>
          <a:xfrm>
            <a:off x="8420100" y="2349500"/>
            <a:ext cx="3073400" cy="2959100"/>
          </a:xfrm>
          <a:custGeom>
            <a:avLst/>
            <a:gdLst>
              <a:gd name="connsiteX0" fmla="*/ 1930400 w 3073400"/>
              <a:gd name="connsiteY0" fmla="*/ 2959100 h 2959100"/>
              <a:gd name="connsiteX1" fmla="*/ 2057400 w 3073400"/>
              <a:gd name="connsiteY1" fmla="*/ 2743200 h 2959100"/>
              <a:gd name="connsiteX2" fmla="*/ 1993900 w 3073400"/>
              <a:gd name="connsiteY2" fmla="*/ 2565400 h 2959100"/>
              <a:gd name="connsiteX3" fmla="*/ 1866900 w 3073400"/>
              <a:gd name="connsiteY3" fmla="*/ 2501900 h 2959100"/>
              <a:gd name="connsiteX4" fmla="*/ 1689100 w 3073400"/>
              <a:gd name="connsiteY4" fmla="*/ 2463800 h 2959100"/>
              <a:gd name="connsiteX5" fmla="*/ 1485900 w 3073400"/>
              <a:gd name="connsiteY5" fmla="*/ 2451100 h 2959100"/>
              <a:gd name="connsiteX6" fmla="*/ 1308100 w 3073400"/>
              <a:gd name="connsiteY6" fmla="*/ 2374900 h 2959100"/>
              <a:gd name="connsiteX7" fmla="*/ 1155700 w 3073400"/>
              <a:gd name="connsiteY7" fmla="*/ 2260600 h 2959100"/>
              <a:gd name="connsiteX8" fmla="*/ 1041400 w 3073400"/>
              <a:gd name="connsiteY8" fmla="*/ 2197100 h 2959100"/>
              <a:gd name="connsiteX9" fmla="*/ 1143000 w 3073400"/>
              <a:gd name="connsiteY9" fmla="*/ 2095500 h 2959100"/>
              <a:gd name="connsiteX10" fmla="*/ 1257300 w 3073400"/>
              <a:gd name="connsiteY10" fmla="*/ 1981200 h 2959100"/>
              <a:gd name="connsiteX11" fmla="*/ 1193800 w 3073400"/>
              <a:gd name="connsiteY11" fmla="*/ 1879600 h 2959100"/>
              <a:gd name="connsiteX12" fmla="*/ 1016000 w 3073400"/>
              <a:gd name="connsiteY12" fmla="*/ 1841500 h 2959100"/>
              <a:gd name="connsiteX13" fmla="*/ 838200 w 3073400"/>
              <a:gd name="connsiteY13" fmla="*/ 1651000 h 2959100"/>
              <a:gd name="connsiteX14" fmla="*/ 1028700 w 3073400"/>
              <a:gd name="connsiteY14" fmla="*/ 1549400 h 2959100"/>
              <a:gd name="connsiteX15" fmla="*/ 1308100 w 3073400"/>
              <a:gd name="connsiteY15" fmla="*/ 1473200 h 2959100"/>
              <a:gd name="connsiteX16" fmla="*/ 1676400 w 3073400"/>
              <a:gd name="connsiteY16" fmla="*/ 1612900 h 2959100"/>
              <a:gd name="connsiteX17" fmla="*/ 1816100 w 3073400"/>
              <a:gd name="connsiteY17" fmla="*/ 1536700 h 2959100"/>
              <a:gd name="connsiteX18" fmla="*/ 2019300 w 3073400"/>
              <a:gd name="connsiteY18" fmla="*/ 1447800 h 2959100"/>
              <a:gd name="connsiteX19" fmla="*/ 2120900 w 3073400"/>
              <a:gd name="connsiteY19" fmla="*/ 1371600 h 2959100"/>
              <a:gd name="connsiteX20" fmla="*/ 2489200 w 3073400"/>
              <a:gd name="connsiteY20" fmla="*/ 1371600 h 2959100"/>
              <a:gd name="connsiteX21" fmla="*/ 2730500 w 3073400"/>
              <a:gd name="connsiteY21" fmla="*/ 1320800 h 2959100"/>
              <a:gd name="connsiteX22" fmla="*/ 2730500 w 3073400"/>
              <a:gd name="connsiteY22" fmla="*/ 1181100 h 2959100"/>
              <a:gd name="connsiteX23" fmla="*/ 2552700 w 3073400"/>
              <a:gd name="connsiteY23" fmla="*/ 1143000 h 2959100"/>
              <a:gd name="connsiteX24" fmla="*/ 2209800 w 3073400"/>
              <a:gd name="connsiteY24" fmla="*/ 1079500 h 2959100"/>
              <a:gd name="connsiteX25" fmla="*/ 1955800 w 3073400"/>
              <a:gd name="connsiteY25" fmla="*/ 1003300 h 2959100"/>
              <a:gd name="connsiteX26" fmla="*/ 1955800 w 3073400"/>
              <a:gd name="connsiteY26" fmla="*/ 889000 h 2959100"/>
              <a:gd name="connsiteX27" fmla="*/ 2260600 w 3073400"/>
              <a:gd name="connsiteY27" fmla="*/ 736600 h 2959100"/>
              <a:gd name="connsiteX28" fmla="*/ 2286000 w 3073400"/>
              <a:gd name="connsiteY28" fmla="*/ 647700 h 2959100"/>
              <a:gd name="connsiteX29" fmla="*/ 2197100 w 3073400"/>
              <a:gd name="connsiteY29" fmla="*/ 520700 h 2959100"/>
              <a:gd name="connsiteX30" fmla="*/ 2654300 w 3073400"/>
              <a:gd name="connsiteY30" fmla="*/ 508000 h 2959100"/>
              <a:gd name="connsiteX31" fmla="*/ 2667000 w 3073400"/>
              <a:gd name="connsiteY31" fmla="*/ 330200 h 2959100"/>
              <a:gd name="connsiteX32" fmla="*/ 3073400 w 3073400"/>
              <a:gd name="connsiteY32" fmla="*/ 317500 h 2959100"/>
              <a:gd name="connsiteX33" fmla="*/ 2794000 w 3073400"/>
              <a:gd name="connsiteY33" fmla="*/ 63500 h 2959100"/>
              <a:gd name="connsiteX34" fmla="*/ 2463800 w 3073400"/>
              <a:gd name="connsiteY34" fmla="*/ 0 h 2959100"/>
              <a:gd name="connsiteX35" fmla="*/ 2336800 w 3073400"/>
              <a:gd name="connsiteY35" fmla="*/ 114300 h 2959100"/>
              <a:gd name="connsiteX36" fmla="*/ 2095500 w 3073400"/>
              <a:gd name="connsiteY36" fmla="*/ 88900 h 2959100"/>
              <a:gd name="connsiteX37" fmla="*/ 1866900 w 3073400"/>
              <a:gd name="connsiteY37" fmla="*/ 25400 h 2959100"/>
              <a:gd name="connsiteX38" fmla="*/ 1816100 w 3073400"/>
              <a:gd name="connsiteY38" fmla="*/ 101600 h 2959100"/>
              <a:gd name="connsiteX39" fmla="*/ 1905000 w 3073400"/>
              <a:gd name="connsiteY39" fmla="*/ 342900 h 2959100"/>
              <a:gd name="connsiteX40" fmla="*/ 1524000 w 3073400"/>
              <a:gd name="connsiteY40" fmla="*/ 419100 h 2959100"/>
              <a:gd name="connsiteX41" fmla="*/ 990600 w 3073400"/>
              <a:gd name="connsiteY41" fmla="*/ 495300 h 2959100"/>
              <a:gd name="connsiteX42" fmla="*/ 609600 w 3073400"/>
              <a:gd name="connsiteY42" fmla="*/ 444500 h 2959100"/>
              <a:gd name="connsiteX43" fmla="*/ 292100 w 3073400"/>
              <a:gd name="connsiteY43" fmla="*/ 330200 h 2959100"/>
              <a:gd name="connsiteX44" fmla="*/ 0 w 3073400"/>
              <a:gd name="connsiteY44" fmla="*/ 1143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73400" h="2959100">
                <a:moveTo>
                  <a:pt x="1930400" y="2959100"/>
                </a:moveTo>
                <a:lnTo>
                  <a:pt x="2057400" y="2743200"/>
                </a:lnTo>
                <a:lnTo>
                  <a:pt x="1993900" y="2565400"/>
                </a:lnTo>
                <a:lnTo>
                  <a:pt x="1866900" y="2501900"/>
                </a:lnTo>
                <a:lnTo>
                  <a:pt x="1689100" y="2463800"/>
                </a:lnTo>
                <a:lnTo>
                  <a:pt x="1485900" y="2451100"/>
                </a:lnTo>
                <a:lnTo>
                  <a:pt x="1308100" y="2374900"/>
                </a:lnTo>
                <a:lnTo>
                  <a:pt x="1155700" y="2260600"/>
                </a:lnTo>
                <a:lnTo>
                  <a:pt x="1041400" y="2197100"/>
                </a:lnTo>
                <a:lnTo>
                  <a:pt x="1143000" y="2095500"/>
                </a:lnTo>
                <a:lnTo>
                  <a:pt x="1257300" y="1981200"/>
                </a:lnTo>
                <a:lnTo>
                  <a:pt x="1193800" y="1879600"/>
                </a:lnTo>
                <a:lnTo>
                  <a:pt x="1016000" y="1841500"/>
                </a:lnTo>
                <a:lnTo>
                  <a:pt x="838200" y="1651000"/>
                </a:lnTo>
                <a:lnTo>
                  <a:pt x="1028700" y="1549400"/>
                </a:lnTo>
                <a:lnTo>
                  <a:pt x="1308100" y="1473200"/>
                </a:lnTo>
                <a:lnTo>
                  <a:pt x="1676400" y="1612900"/>
                </a:lnTo>
                <a:lnTo>
                  <a:pt x="1816100" y="1536700"/>
                </a:lnTo>
                <a:lnTo>
                  <a:pt x="2019300" y="1447800"/>
                </a:lnTo>
                <a:lnTo>
                  <a:pt x="2120900" y="1371600"/>
                </a:lnTo>
                <a:lnTo>
                  <a:pt x="2489200" y="1371600"/>
                </a:lnTo>
                <a:lnTo>
                  <a:pt x="2730500" y="1320800"/>
                </a:lnTo>
                <a:lnTo>
                  <a:pt x="2730500" y="1181100"/>
                </a:lnTo>
                <a:lnTo>
                  <a:pt x="2552700" y="1143000"/>
                </a:lnTo>
                <a:lnTo>
                  <a:pt x="2209800" y="1079500"/>
                </a:lnTo>
                <a:lnTo>
                  <a:pt x="1955800" y="1003300"/>
                </a:lnTo>
                <a:lnTo>
                  <a:pt x="1955800" y="889000"/>
                </a:lnTo>
                <a:lnTo>
                  <a:pt x="2260600" y="736600"/>
                </a:lnTo>
                <a:lnTo>
                  <a:pt x="2286000" y="647700"/>
                </a:lnTo>
                <a:lnTo>
                  <a:pt x="2197100" y="520700"/>
                </a:lnTo>
                <a:lnTo>
                  <a:pt x="2654300" y="508000"/>
                </a:lnTo>
                <a:lnTo>
                  <a:pt x="2667000" y="330200"/>
                </a:lnTo>
                <a:lnTo>
                  <a:pt x="3073400" y="317500"/>
                </a:lnTo>
                <a:lnTo>
                  <a:pt x="2794000" y="63500"/>
                </a:lnTo>
                <a:lnTo>
                  <a:pt x="2463800" y="0"/>
                </a:lnTo>
                <a:lnTo>
                  <a:pt x="2336800" y="114300"/>
                </a:lnTo>
                <a:lnTo>
                  <a:pt x="2095500" y="88900"/>
                </a:lnTo>
                <a:lnTo>
                  <a:pt x="1866900" y="25400"/>
                </a:lnTo>
                <a:lnTo>
                  <a:pt x="1816100" y="101600"/>
                </a:lnTo>
                <a:lnTo>
                  <a:pt x="1905000" y="342900"/>
                </a:lnTo>
                <a:lnTo>
                  <a:pt x="1524000" y="419100"/>
                </a:lnTo>
                <a:lnTo>
                  <a:pt x="990600" y="495300"/>
                </a:lnTo>
                <a:lnTo>
                  <a:pt x="609600" y="444500"/>
                </a:lnTo>
                <a:lnTo>
                  <a:pt x="292100" y="330200"/>
                </a:lnTo>
                <a:lnTo>
                  <a:pt x="0" y="11430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0090150" y="5123934"/>
            <a:ext cx="1752600" cy="369332"/>
          </a:xfrm>
          <a:prstGeom prst="rect">
            <a:avLst/>
          </a:prstGeom>
          <a:noFill/>
        </p:spPr>
        <p:txBody>
          <a:bodyPr wrap="square" rtlCol="0">
            <a:spAutoFit/>
          </a:bodyPr>
          <a:lstStyle/>
          <a:p>
            <a:r>
              <a:rPr kumimoji="1" lang="ja-JP" altLang="en-US" b="1">
                <a:solidFill>
                  <a:schemeClr val="bg1"/>
                </a:solidFill>
              </a:rPr>
              <a:t>★スタート</a:t>
            </a:r>
          </a:p>
        </p:txBody>
      </p:sp>
      <p:sp>
        <p:nvSpPr>
          <p:cNvPr id="8" name="テキスト ボックス 7"/>
          <p:cNvSpPr txBox="1"/>
          <p:nvPr/>
        </p:nvSpPr>
        <p:spPr>
          <a:xfrm>
            <a:off x="8420100" y="2164834"/>
            <a:ext cx="1752600" cy="369332"/>
          </a:xfrm>
          <a:prstGeom prst="rect">
            <a:avLst/>
          </a:prstGeom>
          <a:noFill/>
        </p:spPr>
        <p:txBody>
          <a:bodyPr wrap="square" rtlCol="0">
            <a:spAutoFit/>
          </a:bodyPr>
          <a:lstStyle/>
          <a:p>
            <a:r>
              <a:rPr kumimoji="1" lang="ja-JP" altLang="en-US" b="1">
                <a:solidFill>
                  <a:schemeClr val="bg1"/>
                </a:solidFill>
              </a:rPr>
              <a:t>★ゴール</a:t>
            </a:r>
          </a:p>
        </p:txBody>
      </p:sp>
      <p:cxnSp>
        <p:nvCxnSpPr>
          <p:cNvPr id="10" name="直線コネクタ 9"/>
          <p:cNvCxnSpPr/>
          <p:nvPr/>
        </p:nvCxnSpPr>
        <p:spPr>
          <a:xfrm flipV="1">
            <a:off x="2168859" y="5025387"/>
            <a:ext cx="1914191" cy="42963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032208" y="3289985"/>
            <a:ext cx="3146092" cy="646331"/>
          </a:xfrm>
          <a:prstGeom prst="rect">
            <a:avLst/>
          </a:prstGeom>
          <a:noFill/>
        </p:spPr>
        <p:txBody>
          <a:bodyPr wrap="square" rtlCol="0">
            <a:spAutoFit/>
          </a:bodyPr>
          <a:lstStyle/>
          <a:p>
            <a:r>
              <a:rPr kumimoji="1" lang="ja-JP" altLang="en-US" b="1">
                <a:solidFill>
                  <a:schemeClr val="bg1"/>
                </a:solidFill>
              </a:rPr>
              <a:t>★スタート地点</a:t>
            </a:r>
            <a:endParaRPr kumimoji="1" lang="en-US" altLang="ja-JP" b="1">
              <a:solidFill>
                <a:schemeClr val="bg1"/>
              </a:solidFill>
            </a:endParaRPr>
          </a:p>
          <a:p>
            <a:r>
              <a:rPr lang="ja-JP" altLang="en-US" b="1">
                <a:solidFill>
                  <a:schemeClr val="bg1"/>
                </a:solidFill>
              </a:rPr>
              <a:t>　</a:t>
            </a:r>
            <a:r>
              <a:rPr lang="ja-JP" altLang="en-US" sz="1600" b="1">
                <a:solidFill>
                  <a:schemeClr val="bg1"/>
                </a:solidFill>
              </a:rPr>
              <a:t>猿投神社参拝者用駐車場看板</a:t>
            </a:r>
            <a:endParaRPr kumimoji="1" lang="ja-JP" altLang="en-US" sz="1600" b="1">
              <a:solidFill>
                <a:schemeClr val="bg1"/>
              </a:solidFill>
            </a:endParaRPr>
          </a:p>
        </p:txBody>
      </p:sp>
      <p:pic>
        <p:nvPicPr>
          <p:cNvPr id="1028" name="Picture 4" descr="ソース画像を表示"/>
          <p:cNvPicPr>
            <a:picLocks noChangeAspect="1" noChangeArrowheads="1"/>
          </p:cNvPicPr>
          <p:nvPr/>
        </p:nvPicPr>
        <p:blipFill rotWithShape="1">
          <a:blip r:embed="rId4">
            <a:extLst>
              <a:ext uri="{28A0092B-C50C-407E-A947-70E740481C1C}">
                <a14:useLocalDpi xmlns:a14="http://schemas.microsoft.com/office/drawing/2010/main" val="0"/>
              </a:ext>
            </a:extLst>
          </a:blip>
          <a:srcRect l="30623" t="23572" r="9876"/>
          <a:stretch/>
        </p:blipFill>
        <p:spPr bwMode="auto">
          <a:xfrm>
            <a:off x="927830" y="902818"/>
            <a:ext cx="2933396" cy="211944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線コネクタ 15"/>
          <p:cNvCxnSpPr/>
          <p:nvPr/>
        </p:nvCxnSpPr>
        <p:spPr>
          <a:xfrm>
            <a:off x="2344850" y="2325899"/>
            <a:ext cx="498674" cy="69090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0" y="0"/>
            <a:ext cx="12192000" cy="523220"/>
          </a:xfrm>
          <a:prstGeom prst="rect">
            <a:avLst/>
          </a:prstGeom>
          <a:noFill/>
        </p:spPr>
        <p:txBody>
          <a:bodyPr wrap="square" rtlCol="0">
            <a:spAutoFit/>
          </a:bodyPr>
          <a:lstStyle/>
          <a:p>
            <a:pPr algn="ctr"/>
            <a:r>
              <a:rPr lang="ja-JP" altLang="en-US" sz="2800"/>
              <a:t>猿投山上り５ｋｍコース（アスファルトのみ）</a:t>
            </a:r>
            <a:endParaRPr kumimoji="1" lang="ja-JP" altLang="en-US" sz="2800"/>
          </a:p>
        </p:txBody>
      </p:sp>
      <p:sp>
        <p:nvSpPr>
          <p:cNvPr id="20" name="左矢印 19"/>
          <p:cNvSpPr/>
          <p:nvPr/>
        </p:nvSpPr>
        <p:spPr>
          <a:xfrm>
            <a:off x="932634" y="2221120"/>
            <a:ext cx="656892" cy="395378"/>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200"/>
              <a:t>トイレ</a:t>
            </a:r>
          </a:p>
        </p:txBody>
      </p:sp>
      <p:sp>
        <p:nvSpPr>
          <p:cNvPr id="25" name="左矢印 24"/>
          <p:cNvSpPr/>
          <p:nvPr/>
        </p:nvSpPr>
        <p:spPr>
          <a:xfrm rot="19988482">
            <a:off x="2859551" y="2418809"/>
            <a:ext cx="918944" cy="39537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200"/>
              <a:t>走行方向</a:t>
            </a:r>
          </a:p>
        </p:txBody>
      </p:sp>
      <p:sp>
        <p:nvSpPr>
          <p:cNvPr id="28" name="左矢印 27"/>
          <p:cNvSpPr/>
          <p:nvPr/>
        </p:nvSpPr>
        <p:spPr>
          <a:xfrm rot="3017017">
            <a:off x="2551734" y="4697621"/>
            <a:ext cx="783869" cy="39537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200"/>
              <a:t>走行方向</a:t>
            </a:r>
          </a:p>
        </p:txBody>
      </p:sp>
      <p:sp>
        <p:nvSpPr>
          <p:cNvPr id="29" name="テキスト ボックス 28"/>
          <p:cNvSpPr txBox="1"/>
          <p:nvPr/>
        </p:nvSpPr>
        <p:spPr>
          <a:xfrm>
            <a:off x="927830" y="847863"/>
            <a:ext cx="3146092" cy="646331"/>
          </a:xfrm>
          <a:prstGeom prst="rect">
            <a:avLst/>
          </a:prstGeom>
          <a:noFill/>
        </p:spPr>
        <p:txBody>
          <a:bodyPr wrap="square" rtlCol="0">
            <a:spAutoFit/>
          </a:bodyPr>
          <a:lstStyle/>
          <a:p>
            <a:r>
              <a:rPr kumimoji="1" lang="ja-JP" altLang="en-US" b="1">
                <a:solidFill>
                  <a:schemeClr val="bg1"/>
                </a:solidFill>
              </a:rPr>
              <a:t>★ゴール地点</a:t>
            </a:r>
            <a:endParaRPr kumimoji="1" lang="en-US" altLang="ja-JP" b="1">
              <a:solidFill>
                <a:schemeClr val="bg1"/>
              </a:solidFill>
            </a:endParaRPr>
          </a:p>
          <a:p>
            <a:r>
              <a:rPr lang="ja-JP" altLang="en-US" b="1">
                <a:solidFill>
                  <a:schemeClr val="bg1"/>
                </a:solidFill>
              </a:rPr>
              <a:t>　東の宮入り口鳥居前</a:t>
            </a:r>
            <a:endParaRPr kumimoji="1" lang="ja-JP" altLang="en-US" sz="1600" b="1">
              <a:solidFill>
                <a:schemeClr val="bg1"/>
              </a:solidFill>
            </a:endParaRPr>
          </a:p>
        </p:txBody>
      </p:sp>
      <p:sp>
        <p:nvSpPr>
          <p:cNvPr id="30" name="テキスト ボックス 29"/>
          <p:cNvSpPr txBox="1"/>
          <p:nvPr/>
        </p:nvSpPr>
        <p:spPr>
          <a:xfrm>
            <a:off x="-9192" y="6507928"/>
            <a:ext cx="10678561" cy="338554"/>
          </a:xfrm>
          <a:prstGeom prst="rect">
            <a:avLst/>
          </a:prstGeom>
          <a:noFill/>
        </p:spPr>
        <p:txBody>
          <a:bodyPr wrap="square" rtlCol="0">
            <a:spAutoFit/>
          </a:bodyPr>
          <a:lstStyle/>
          <a:p>
            <a:r>
              <a:rPr kumimoji="1" lang="ja-JP" altLang="en-US" sz="1600"/>
              <a:t>メモ　：ずっとアスファルトの道。とにかく上り、ジョギングしている感覚になるがめげずに上ること</a:t>
            </a:r>
          </a:p>
        </p:txBody>
      </p:sp>
      <p:sp>
        <p:nvSpPr>
          <p:cNvPr id="31" name="Text Box 7"/>
          <p:cNvSpPr txBox="1">
            <a:spLocks noChangeArrowheads="1"/>
          </p:cNvSpPr>
          <p:nvPr/>
        </p:nvSpPr>
        <p:spPr bwMode="auto">
          <a:xfrm>
            <a:off x="8980055" y="1046084"/>
            <a:ext cx="406284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21" name="テキスト ボックス 20"/>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22" name="テキスト ボックス 21"/>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1346818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p:cNvSpPr txBox="1">
            <a:spLocks/>
          </p:cNvSpPr>
          <p:nvPr/>
        </p:nvSpPr>
        <p:spPr>
          <a:xfrm>
            <a:off x="0" y="2700880"/>
            <a:ext cx="12370777" cy="80861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終わり</a:t>
            </a:r>
          </a:p>
        </p:txBody>
      </p:sp>
    </p:spTree>
    <p:extLst>
      <p:ext uri="{BB962C8B-B14F-4D97-AF65-F5344CB8AC3E}">
        <p14:creationId xmlns:p14="http://schemas.microsoft.com/office/powerpoint/2010/main" val="1771290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a:extLst>
              <a:ext uri="{FF2B5EF4-FFF2-40B4-BE49-F238E27FC236}">
                <a16:creationId xmlns:a16="http://schemas.microsoft.com/office/drawing/2014/main" id="{663E2B12-4A16-43AF-9D44-C0D95C7196A4}"/>
              </a:ext>
            </a:extLst>
          </p:cNvPr>
          <p:cNvSpPr txBox="1">
            <a:spLocks/>
          </p:cNvSpPr>
          <p:nvPr/>
        </p:nvSpPr>
        <p:spPr>
          <a:xfrm>
            <a:off x="0" y="-78485"/>
            <a:ext cx="12370777" cy="80861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駅伝活動とは？？</a:t>
            </a:r>
          </a:p>
        </p:txBody>
      </p:sp>
      <p:sp>
        <p:nvSpPr>
          <p:cNvPr id="5" name="タイトル 2">
            <a:extLst>
              <a:ext uri="{FF2B5EF4-FFF2-40B4-BE49-F238E27FC236}">
                <a16:creationId xmlns:a16="http://schemas.microsoft.com/office/drawing/2014/main" id="{35826499-DBF1-4EB7-8937-B32C4077C1F4}"/>
              </a:ext>
            </a:extLst>
          </p:cNvPr>
          <p:cNvSpPr txBox="1">
            <a:spLocks/>
          </p:cNvSpPr>
          <p:nvPr/>
        </p:nvSpPr>
        <p:spPr>
          <a:xfrm>
            <a:off x="45349" y="895153"/>
            <a:ext cx="11280377" cy="2909366"/>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l">
              <a:lnSpc>
                <a:spcPct val="110000"/>
              </a:lnSpc>
              <a:buNone/>
            </a:pPr>
            <a:r>
              <a:rPr lang="ja-JP" altLang="en-US"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＜経緯＞</a:t>
            </a:r>
            <a:endParaRPr lang="en-US" altLang="ja-JP"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・トヨタには全社駅伝という超大規模なイベントがある。</a:t>
            </a:r>
            <a:endParaRPr lang="en-US" altLang="ja-JP"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・駅伝を通して社員の一体感醸成／心身健康増進を目的にしている。</a:t>
            </a:r>
            <a:endParaRPr lang="en-US" altLang="ja-JP"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・全社駅伝には部署ごとチーム組んで出場して競うため、各部署ごとで練習して、</a:t>
            </a:r>
            <a:endParaRPr lang="en-US" altLang="ja-JP"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　部員同士交流活性化させる活動が「親睦会活動」として定着</a:t>
            </a:r>
            <a:endParaRPr lang="en-US" altLang="ja-JP"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・品保部もこの活動が定着しており、部親睦会の活動の大きな柱の一つになっている。</a:t>
            </a:r>
            <a:endParaRPr lang="en-US" altLang="ja-JP"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endParaRPr lang="en-US" altLang="ja-JP"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p:txBody>
      </p:sp>
      <p:pic>
        <p:nvPicPr>
          <p:cNvPr id="1026" name="Picture 2" descr="驚く人 イラスト に対する画像結果">
            <a:extLst>
              <a:ext uri="{FF2B5EF4-FFF2-40B4-BE49-F238E27FC236}">
                <a16:creationId xmlns:a16="http://schemas.microsoft.com/office/drawing/2014/main" id="{F88BF2AA-3CE0-45B0-A824-D23CDC15FF71}"/>
              </a:ext>
            </a:extLst>
          </p:cNvPr>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13462" y="3511948"/>
            <a:ext cx="1556716" cy="1779104"/>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15971F00-7002-4BED-9E61-C8ABA6D7499D}"/>
              </a:ext>
            </a:extLst>
          </p:cNvPr>
          <p:cNvSpPr/>
          <p:nvPr/>
        </p:nvSpPr>
        <p:spPr>
          <a:xfrm>
            <a:off x="1556716" y="3442809"/>
            <a:ext cx="3288000" cy="1481616"/>
          </a:xfrm>
          <a:prstGeom prst="wedgeRoundRectCallout">
            <a:avLst>
              <a:gd name="adj1" fmla="val -65559"/>
              <a:gd name="adj2" fmla="val 27591"/>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lgn="l">
              <a:lnSpc>
                <a:spcPct val="110000"/>
              </a:lnSpc>
              <a:buNone/>
            </a:pPr>
            <a:r>
              <a:rPr lang="ja-JP" altLang="en-US" sz="18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えっ強制的にプライベート時間つかって給料も出ないのに走らされるの！？きついだけで何も楽しくないし、クレイジー！！</a:t>
            </a:r>
            <a:endParaRPr lang="en-US" altLang="ja-JP" sz="18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p:txBody>
      </p:sp>
      <p:sp>
        <p:nvSpPr>
          <p:cNvPr id="7" name="矢印: 右 6">
            <a:extLst>
              <a:ext uri="{FF2B5EF4-FFF2-40B4-BE49-F238E27FC236}">
                <a16:creationId xmlns:a16="http://schemas.microsoft.com/office/drawing/2014/main" id="{9C2C891B-6B49-4E3A-B8BA-DC72642157F5}"/>
              </a:ext>
            </a:extLst>
          </p:cNvPr>
          <p:cNvSpPr/>
          <p:nvPr/>
        </p:nvSpPr>
        <p:spPr>
          <a:xfrm>
            <a:off x="5052581" y="3804519"/>
            <a:ext cx="1043419" cy="2692359"/>
          </a:xfrm>
          <a:prstGeom prst="rightArrow">
            <a:avLst>
              <a:gd name="adj1" fmla="val 50000"/>
              <a:gd name="adj2" fmla="val 3091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b="1"/>
              <a:t>実際は</a:t>
            </a:r>
          </a:p>
        </p:txBody>
      </p:sp>
      <p:sp>
        <p:nvSpPr>
          <p:cNvPr id="9" name="タイトル 2">
            <a:extLst>
              <a:ext uri="{FF2B5EF4-FFF2-40B4-BE49-F238E27FC236}">
                <a16:creationId xmlns:a16="http://schemas.microsoft.com/office/drawing/2014/main" id="{C6A30691-5EB9-4F38-929B-5E95A8CFE9E1}"/>
              </a:ext>
            </a:extLst>
          </p:cNvPr>
          <p:cNvSpPr txBox="1">
            <a:spLocks/>
          </p:cNvSpPr>
          <p:nvPr/>
        </p:nvSpPr>
        <p:spPr>
          <a:xfrm>
            <a:off x="6248925" y="3883995"/>
            <a:ext cx="6096000" cy="2909366"/>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l">
              <a:lnSpc>
                <a:spcPct val="110000"/>
              </a:lnSpc>
              <a:buNone/>
            </a:pPr>
            <a:r>
              <a:rPr lang="ja-JP" altLang="en-US"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・参加は自由！</a:t>
            </a:r>
            <a:endParaRPr lang="en-US" altLang="ja-JP"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・参加しても必ずしも走る事を強要されない！</a:t>
            </a:r>
            <a:endParaRPr lang="en-US" altLang="ja-JP"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・けど走ってみたりすると意外と楽しい！</a:t>
            </a:r>
            <a:endParaRPr lang="en-US" altLang="ja-JP"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・参加者からも肯定的な声ばかり！</a:t>
            </a:r>
            <a:endParaRPr lang="en-US" altLang="ja-JP" sz="24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18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　</a:t>
            </a:r>
            <a:r>
              <a:rPr lang="ja-JP" altLang="en-US" sz="1600" b="0">
                <a:ln>
                  <a:solidFill>
                    <a:schemeClr val="tx1">
                      <a:lumMod val="75000"/>
                      <a:lumOff val="25000"/>
                    </a:schemeClr>
                  </a:solidFill>
                </a:ln>
                <a:solidFill>
                  <a:sysClr val="windowText" lastClr="000000"/>
                </a:solidFill>
                <a:effectLst/>
                <a:latin typeface="HGP教科書体" panose="02020600000000000000" pitchFamily="18" charset="-128"/>
                <a:ea typeface="HGP教科書体" panose="02020600000000000000" pitchFamily="18" charset="-128"/>
              </a:rPr>
              <a:t>（仕事で関わらない人とも交流できて繋がりが増えた！</a:t>
            </a:r>
            <a:endParaRPr lang="en-US" altLang="ja-JP" sz="1600" b="0">
              <a:ln>
                <a:solidFill>
                  <a:schemeClr val="tx1">
                    <a:lumMod val="75000"/>
                    <a:lumOff val="25000"/>
                  </a:schemeClr>
                </a:solidFill>
              </a:ln>
              <a:solidFill>
                <a:sysClr val="windowText" lastClr="000000"/>
              </a:solidFill>
              <a:effectLst/>
              <a:latin typeface="HGP教科書体" panose="02020600000000000000" pitchFamily="18" charset="-128"/>
              <a:ea typeface="HGP教科書体" panose="02020600000000000000" pitchFamily="18" charset="-128"/>
            </a:endParaRPr>
          </a:p>
          <a:p>
            <a:pPr marL="0" indent="0" algn="l">
              <a:lnSpc>
                <a:spcPct val="110000"/>
              </a:lnSpc>
              <a:buNone/>
            </a:pPr>
            <a:r>
              <a:rPr lang="ja-JP" altLang="en-US" sz="1600" b="0">
                <a:ln>
                  <a:solidFill>
                    <a:schemeClr val="tx1">
                      <a:lumMod val="75000"/>
                      <a:lumOff val="25000"/>
                    </a:schemeClr>
                  </a:solidFill>
                </a:ln>
                <a:solidFill>
                  <a:sysClr val="windowText" lastClr="000000"/>
                </a:solidFill>
                <a:effectLst/>
                <a:latin typeface="HGP教科書体" panose="02020600000000000000" pitchFamily="18" charset="-128"/>
                <a:ea typeface="HGP教科書体" panose="02020600000000000000" pitchFamily="18" charset="-128"/>
              </a:rPr>
              <a:t>　　すごい盛り上がりで楽しかった！一体感を感じられた！</a:t>
            </a:r>
            <a:endParaRPr lang="en-US" altLang="ja-JP" sz="1600" b="0">
              <a:ln>
                <a:solidFill>
                  <a:schemeClr val="tx1">
                    <a:lumMod val="75000"/>
                    <a:lumOff val="25000"/>
                  </a:schemeClr>
                </a:solidFill>
              </a:ln>
              <a:solidFill>
                <a:sysClr val="windowText" lastClr="000000"/>
              </a:solidFill>
              <a:effectLst/>
              <a:latin typeface="HGP教科書体" panose="02020600000000000000" pitchFamily="18" charset="-128"/>
              <a:ea typeface="HGP教科書体" panose="02020600000000000000" pitchFamily="18" charset="-128"/>
            </a:endParaRPr>
          </a:p>
          <a:p>
            <a:pPr marL="0" indent="0" algn="l">
              <a:lnSpc>
                <a:spcPct val="110000"/>
              </a:lnSpc>
              <a:buNone/>
            </a:pPr>
            <a:r>
              <a:rPr lang="ja-JP" altLang="en-US" sz="1600" b="0">
                <a:ln>
                  <a:solidFill>
                    <a:schemeClr val="tx1">
                      <a:lumMod val="75000"/>
                      <a:lumOff val="25000"/>
                    </a:schemeClr>
                  </a:solidFill>
                </a:ln>
                <a:solidFill>
                  <a:sysClr val="windowText" lastClr="000000"/>
                </a:solidFill>
                <a:effectLst/>
                <a:latin typeface="HGP教科書体" panose="02020600000000000000" pitchFamily="18" charset="-128"/>
                <a:ea typeface="HGP教科書体" panose="02020600000000000000" pitchFamily="18" charset="-128"/>
              </a:rPr>
              <a:t>　　運動習慣ができた！痩せられた！</a:t>
            </a:r>
            <a:endParaRPr lang="en-US" altLang="ja-JP" sz="1600" b="0">
              <a:ln>
                <a:solidFill>
                  <a:schemeClr val="tx1">
                    <a:lumMod val="75000"/>
                    <a:lumOff val="25000"/>
                  </a:schemeClr>
                </a:solidFill>
              </a:ln>
              <a:solidFill>
                <a:sysClr val="windowText" lastClr="000000"/>
              </a:solidFill>
              <a:effectLst/>
              <a:latin typeface="HGP教科書体" panose="02020600000000000000" pitchFamily="18" charset="-128"/>
              <a:ea typeface="HGP教科書体" panose="02020600000000000000" pitchFamily="18" charset="-128"/>
            </a:endParaRPr>
          </a:p>
          <a:p>
            <a:pPr marL="0" indent="0" algn="l">
              <a:lnSpc>
                <a:spcPct val="110000"/>
              </a:lnSpc>
              <a:buNone/>
            </a:pPr>
            <a:r>
              <a:rPr lang="ja-JP" altLang="en-US" sz="1600" b="0">
                <a:ln>
                  <a:solidFill>
                    <a:schemeClr val="tx1">
                      <a:lumMod val="75000"/>
                      <a:lumOff val="25000"/>
                    </a:schemeClr>
                  </a:solidFill>
                </a:ln>
                <a:solidFill>
                  <a:sysClr val="windowText" lastClr="000000"/>
                </a:solidFill>
                <a:effectLst/>
                <a:latin typeface="HGP教科書体" panose="02020600000000000000" pitchFamily="18" charset="-128"/>
                <a:ea typeface="HGP教科書体" panose="02020600000000000000" pitchFamily="18" charset="-128"/>
              </a:rPr>
              <a:t>　　充実感がすごい！・・・次ページも参照）</a:t>
            </a:r>
            <a:endParaRPr lang="en-US" altLang="ja-JP" sz="1600" b="0">
              <a:ln>
                <a:solidFill>
                  <a:schemeClr val="tx1">
                    <a:lumMod val="75000"/>
                    <a:lumOff val="25000"/>
                  </a:schemeClr>
                </a:solidFill>
              </a:ln>
              <a:solidFill>
                <a:sysClr val="windowText" lastClr="000000"/>
              </a:solidFill>
              <a:effectLst/>
              <a:latin typeface="HGP教科書体" panose="02020600000000000000" pitchFamily="18" charset="-128"/>
              <a:ea typeface="HGP教科書体" panose="02020600000000000000" pitchFamily="18" charset="-128"/>
            </a:endParaRPr>
          </a:p>
        </p:txBody>
      </p:sp>
      <p:sp>
        <p:nvSpPr>
          <p:cNvPr id="2" name="テキスト ボックス 1">
            <a:extLst>
              <a:ext uri="{FF2B5EF4-FFF2-40B4-BE49-F238E27FC236}">
                <a16:creationId xmlns:a16="http://schemas.microsoft.com/office/drawing/2014/main" id="{684ACE5B-C2A9-4642-B3D4-FED3734C8281}"/>
              </a:ext>
            </a:extLst>
          </p:cNvPr>
          <p:cNvSpPr txBox="1"/>
          <p:nvPr/>
        </p:nvSpPr>
        <p:spPr>
          <a:xfrm>
            <a:off x="10159745" y="730133"/>
            <a:ext cx="1892968" cy="646331"/>
          </a:xfrm>
          <a:prstGeom prst="rect">
            <a:avLst/>
          </a:prstGeom>
          <a:noFill/>
        </p:spPr>
        <p:txBody>
          <a:bodyPr wrap="square" rtlCol="0">
            <a:spAutoFit/>
          </a:bodyPr>
          <a:lstStyle/>
          <a:p>
            <a:r>
              <a:rPr kumimoji="1" lang="en-US" altLang="ja-JP">
                <a:latin typeface="UD デジタル 教科書体 NK-B" panose="02020700000000000000" pitchFamily="18" charset="-128"/>
                <a:ea typeface="UD デジタル 教科書体 NK-B" panose="02020700000000000000" pitchFamily="18" charset="-128"/>
                <a:hlinkClick r:id="rId3"/>
              </a:rPr>
              <a:t>22</a:t>
            </a:r>
            <a:r>
              <a:rPr kumimoji="1" lang="ja-JP" altLang="en-US">
                <a:latin typeface="UD デジタル 教科書体 NK-B" panose="02020700000000000000" pitchFamily="18" charset="-128"/>
                <a:ea typeface="UD デジタル 教科書体 NK-B" panose="02020700000000000000" pitchFamily="18" charset="-128"/>
                <a:hlinkClick r:id="rId3"/>
              </a:rPr>
              <a:t>年全社駅伝</a:t>
            </a:r>
            <a:r>
              <a:rPr kumimoji="1" lang="en-US" altLang="ja-JP" err="1">
                <a:latin typeface="UD デジタル 教科書体 NK-B" panose="02020700000000000000" pitchFamily="18" charset="-128"/>
                <a:ea typeface="UD デジタル 教科書体 NK-B" panose="02020700000000000000" pitchFamily="18" charset="-128"/>
                <a:hlinkClick r:id="rId3"/>
              </a:rPr>
              <a:t>youtube</a:t>
            </a:r>
            <a:r>
              <a:rPr kumimoji="1" lang="ja-JP" altLang="en-US">
                <a:latin typeface="UD デジタル 教科書体 NK-B" panose="02020700000000000000" pitchFamily="18" charset="-128"/>
                <a:ea typeface="UD デジタル 教科書体 NK-B" panose="02020700000000000000" pitchFamily="18" charset="-128"/>
                <a:hlinkClick r:id="rId3"/>
              </a:rPr>
              <a:t>配信</a:t>
            </a:r>
            <a:endParaRPr kumimoji="1" lang="ja-JP" altLang="en-US">
              <a:latin typeface="UD デジタル 教科書体 NK-B" panose="02020700000000000000" pitchFamily="18" charset="-128"/>
              <a:ea typeface="UD デジタル 教科書体 NK-B" panose="02020700000000000000" pitchFamily="18" charset="-128"/>
            </a:endParaRPr>
          </a:p>
        </p:txBody>
      </p:sp>
      <p:pic>
        <p:nvPicPr>
          <p:cNvPr id="8" name="Picture 2" descr="イラスト　嫌そうな顔 に対する画像結果">
            <a:extLst>
              <a:ext uri="{FF2B5EF4-FFF2-40B4-BE49-F238E27FC236}">
                <a16:creationId xmlns:a16="http://schemas.microsoft.com/office/drawing/2014/main" id="{8B98B5BA-A6E0-4BA0-A266-8214BD0EFAEF}"/>
              </a:ext>
            </a:extLst>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267157" y="4924425"/>
            <a:ext cx="1409700" cy="1933575"/>
          </a:xfrm>
          <a:prstGeom prst="rect">
            <a:avLst/>
          </a:prstGeom>
          <a:noFill/>
          <a:extLst>
            <a:ext uri="{909E8E84-426E-40DD-AFC4-6F175D3DCCD1}">
              <a14:hiddenFill xmlns:a14="http://schemas.microsoft.com/office/drawing/2010/main">
                <a:solidFill>
                  <a:srgbClr val="FFFFFF"/>
                </a:solidFill>
              </a14:hiddenFill>
            </a:ext>
          </a:extLst>
        </p:spPr>
      </p:pic>
      <p:sp>
        <p:nvSpPr>
          <p:cNvPr id="12" name="吹き出し: 角を丸めた四角形 11">
            <a:extLst>
              <a:ext uri="{FF2B5EF4-FFF2-40B4-BE49-F238E27FC236}">
                <a16:creationId xmlns:a16="http://schemas.microsoft.com/office/drawing/2014/main" id="{4E717CD2-6483-4554-93EF-6AF185D77754}"/>
              </a:ext>
            </a:extLst>
          </p:cNvPr>
          <p:cNvSpPr/>
          <p:nvPr/>
        </p:nvSpPr>
        <p:spPr>
          <a:xfrm>
            <a:off x="529390" y="5338678"/>
            <a:ext cx="2671326" cy="1013498"/>
          </a:xfrm>
          <a:prstGeom prst="wedgeRoundRectCallout">
            <a:avLst>
              <a:gd name="adj1" fmla="val 58367"/>
              <a:gd name="adj2" fmla="val -5974"/>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indent="0" algn="l">
              <a:lnSpc>
                <a:spcPct val="110000"/>
              </a:lnSpc>
              <a:buNone/>
            </a:pPr>
            <a:r>
              <a:rPr lang="ja-JP" altLang="en-US" sz="18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rPr>
              <a:t>走るのとか大嫌いだから絶対いかないね</a:t>
            </a:r>
            <a:endParaRPr lang="en-US" altLang="ja-JP" sz="1800" b="0">
              <a:ln>
                <a:solidFill>
                  <a:schemeClr val="tx1">
                    <a:lumMod val="75000"/>
                    <a:lumOff val="25000"/>
                  </a:schemeClr>
                </a:solidFill>
              </a:ln>
              <a:solidFill>
                <a:sysClr val="windowText" lastClr="000000"/>
              </a:solidFill>
              <a:effectLst/>
              <a:latin typeface="UD デジタル 教科書体 NK-B" panose="02020700000000000000" pitchFamily="18" charset="-128"/>
              <a:ea typeface="UD デジタル 教科書体 NK-B" panose="02020700000000000000" pitchFamily="18" charset="-128"/>
            </a:endParaRPr>
          </a:p>
        </p:txBody>
      </p:sp>
      <p:pic>
        <p:nvPicPr>
          <p:cNvPr id="14" name="図 13" descr="テキスト&#10;&#10;中程度の精度で自動的に生成された説明">
            <a:extLst>
              <a:ext uri="{FF2B5EF4-FFF2-40B4-BE49-F238E27FC236}">
                <a16:creationId xmlns:a16="http://schemas.microsoft.com/office/drawing/2014/main" id="{760336BD-31F8-4C41-A249-E01A48C59C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3208" y="47626"/>
            <a:ext cx="1103689" cy="730133"/>
          </a:xfrm>
          <a:prstGeom prst="rect">
            <a:avLst/>
          </a:prstGeom>
        </p:spPr>
      </p:pic>
    </p:spTree>
    <p:extLst>
      <p:ext uri="{BB962C8B-B14F-4D97-AF65-F5344CB8AC3E}">
        <p14:creationId xmlns:p14="http://schemas.microsoft.com/office/powerpoint/2010/main" val="29071836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AA39DAEB-437F-4B4A-B69C-D9A44A4D8C40}"/>
              </a:ext>
            </a:extLst>
          </p:cNvPr>
          <p:cNvSpPr txBox="1"/>
          <p:nvPr/>
        </p:nvSpPr>
        <p:spPr>
          <a:xfrm>
            <a:off x="103909" y="0"/>
            <a:ext cx="11984182" cy="5797997"/>
          </a:xfrm>
          <a:prstGeom prst="rect">
            <a:avLst/>
          </a:prstGeom>
          <a:noFill/>
        </p:spPr>
        <p:txBody>
          <a:bodyPr wrap="square" rtlCol="0">
            <a:spAutoFit/>
          </a:bodyPr>
          <a:lstStyle/>
          <a:p>
            <a:r>
              <a:rPr lang="ja-JP" altLang="en-US" u="sng">
                <a:latin typeface="UD デジタル 教科書体 NK-B" panose="02020700000000000000" pitchFamily="18" charset="-128"/>
                <a:ea typeface="UD デジタル 教科書体 NK-B" panose="02020700000000000000" pitchFamily="18" charset="-128"/>
              </a:rPr>
              <a:t>参加者生声（過去参加者のアンケートコメントそのまま採用　１９年と２２年）</a:t>
            </a:r>
            <a:endParaRPr lang="en-US" altLang="ja-JP" u="sng">
              <a:latin typeface="UD デジタル 教科書体 NK-B" panose="02020700000000000000" pitchFamily="18" charset="-128"/>
              <a:ea typeface="UD デジタル 教科書体 NK-B" panose="02020700000000000000" pitchFamily="18" charset="-128"/>
            </a:endParaRPr>
          </a:p>
          <a:p>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kumimoji="1" lang="ja-JP" altLang="en-US" sz="1400">
                <a:latin typeface="UD デジタル 教科書体 NK-B" panose="02020700000000000000" pitchFamily="18" charset="-128"/>
                <a:ea typeface="UD デジタル 教科書体 NK-B" panose="02020700000000000000" pitchFamily="18" charset="-128"/>
              </a:rPr>
              <a:t>・この駅伝</a:t>
            </a:r>
            <a:r>
              <a:rPr lang="ja-JP" altLang="en-US" sz="1400">
                <a:latin typeface="UD デジタル 教科書体 NK-B" panose="02020700000000000000" pitchFamily="18" charset="-128"/>
                <a:ea typeface="UD デジタル 教科書体 NK-B" panose="02020700000000000000" pitchFamily="18" charset="-128"/>
              </a:rPr>
              <a:t>メンバー</a:t>
            </a:r>
            <a:r>
              <a:rPr kumimoji="1" lang="ja-JP" altLang="en-US" sz="1400">
                <a:latin typeface="UD デジタル 教科書体 NK-B" panose="02020700000000000000" pitchFamily="18" charset="-128"/>
                <a:ea typeface="UD デジタル 教科書体 NK-B" panose="02020700000000000000" pitchFamily="18" charset="-128"/>
              </a:rPr>
              <a:t>がすごく好きで、</a:t>
            </a:r>
            <a:r>
              <a:rPr kumimoji="1" lang="ja-JP" altLang="en-US" sz="1400" u="sng">
                <a:latin typeface="UD デジタル 教科書体 NK-B" panose="02020700000000000000" pitchFamily="18" charset="-128"/>
                <a:ea typeface="UD デジタル 教科書体 NK-B" panose="02020700000000000000" pitchFamily="18" charset="-128"/>
              </a:rPr>
              <a:t>すごく楽しかったです！！</a:t>
            </a:r>
            <a:r>
              <a:rPr kumimoji="1" lang="ja-JP" altLang="en-US" sz="1400">
                <a:latin typeface="UD デジタル 教科書体 NK-B" panose="02020700000000000000" pitchFamily="18" charset="-128"/>
                <a:ea typeface="UD デジタル 教科書体 NK-B" panose="02020700000000000000" pitchFamily="18" charset="-128"/>
              </a:rPr>
              <a:t>ぜひ来年もこのメンバーで集結してほしいです！（新人・男性）</a:t>
            </a:r>
            <a:endParaRPr kumimoji="1"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・皆さん</a:t>
            </a:r>
            <a:r>
              <a:rPr lang="ja-JP" altLang="en-US" sz="1400" u="sng">
                <a:latin typeface="UD デジタル 教科書体 NK-B" panose="02020700000000000000" pitchFamily="18" charset="-128"/>
                <a:ea typeface="UD デジタル 教科書体 NK-B" panose="02020700000000000000" pitchFamily="18" charset="-128"/>
              </a:rPr>
              <a:t>フレンドリーに話してくださり、雰囲気がよく楽しく練習ができた</a:t>
            </a:r>
            <a:r>
              <a:rPr lang="ja-JP" altLang="en-US" sz="1400">
                <a:latin typeface="UD デジタル 教科書体 NK-B" panose="02020700000000000000" pitchFamily="18" charset="-128"/>
                <a:ea typeface="UD デジタル 教科書体 NK-B" panose="02020700000000000000" pitchFamily="18" charset="-128"/>
              </a:rPr>
              <a:t>。（新人・男性）</a:t>
            </a: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endParaRPr kumimoji="1"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kumimoji="1" lang="ja-JP" altLang="en-US" sz="1400">
                <a:latin typeface="UD デジタル 教科書体 NK-B" panose="02020700000000000000" pitchFamily="18" charset="-128"/>
                <a:ea typeface="UD デジタル 教科書体 NK-B" panose="02020700000000000000" pitchFamily="18" charset="-128"/>
              </a:rPr>
              <a:t>・走るのが大の苦手だった私が、同期に奮い立たされ不安の中での参加でしたが、</a:t>
            </a:r>
            <a:r>
              <a:rPr kumimoji="1" lang="ja-JP" altLang="en-US" sz="1400" u="sng">
                <a:latin typeface="UD デジタル 教科書体 NK-B" panose="02020700000000000000" pitchFamily="18" charset="-128"/>
                <a:ea typeface="UD デジタル 教科書体 NK-B" panose="02020700000000000000" pitchFamily="18" charset="-128"/>
              </a:rPr>
              <a:t>想像をはるかに超える楽しさ、爽快感、達成感を味わえ</a:t>
            </a:r>
            <a:r>
              <a:rPr kumimoji="1" lang="ja-JP" altLang="en-US" sz="1400">
                <a:latin typeface="UD デジタル 教科書体 NK-B" panose="02020700000000000000" pitchFamily="18" charset="-128"/>
                <a:ea typeface="UD デジタル 教科書体 NK-B" panose="02020700000000000000" pitchFamily="18" charset="-128"/>
              </a:rPr>
              <a:t>、駅伝に参加</a:t>
            </a:r>
            <a:endParaRPr kumimoji="1"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　</a:t>
            </a:r>
            <a:r>
              <a:rPr kumimoji="1" lang="ja-JP" altLang="en-US" sz="1400">
                <a:latin typeface="UD デジタル 教科書体 NK-B" panose="02020700000000000000" pitchFamily="18" charset="-128"/>
                <a:ea typeface="UD デジタル 教科書体 NK-B" panose="02020700000000000000" pitchFamily="18" charset="-128"/>
              </a:rPr>
              <a:t>してとてもよかったです。走ることに関しては、練習当初から約</a:t>
            </a:r>
            <a:r>
              <a:rPr kumimoji="1" lang="en-US" altLang="ja-JP" sz="1400">
                <a:latin typeface="UD デジタル 教科書体 NK-B" panose="02020700000000000000" pitchFamily="18" charset="-128"/>
                <a:ea typeface="UD デジタル 教科書体 NK-B" panose="02020700000000000000" pitchFamily="18" charset="-128"/>
              </a:rPr>
              <a:t>3</a:t>
            </a:r>
            <a:r>
              <a:rPr kumimoji="1" lang="ja-JP" altLang="en-US" sz="1400">
                <a:latin typeface="UD デジタル 教科書体 NK-B" panose="02020700000000000000" pitchFamily="18" charset="-128"/>
                <a:ea typeface="UD デジタル 教科書体 NK-B" panose="02020700000000000000" pitchFamily="18" charset="-128"/>
              </a:rPr>
              <a:t>分</a:t>
            </a:r>
            <a:r>
              <a:rPr kumimoji="1" lang="en-US" altLang="ja-JP" sz="1400">
                <a:latin typeface="UD デジタル 教科書体 NK-B" panose="02020700000000000000" pitchFamily="18" charset="-128"/>
                <a:ea typeface="UD デジタル 教科書体 NK-B" panose="02020700000000000000" pitchFamily="18" charset="-128"/>
              </a:rPr>
              <a:t>/2.8km</a:t>
            </a:r>
            <a:r>
              <a:rPr kumimoji="1" lang="ja-JP" altLang="en-US" sz="1400">
                <a:latin typeface="UD デジタル 教科書体 NK-B" panose="02020700000000000000" pitchFamily="18" charset="-128"/>
                <a:ea typeface="UD デジタル 教科書体 NK-B" panose="02020700000000000000" pitchFamily="18" charset="-128"/>
              </a:rPr>
              <a:t>速くなり本番はとても気持ちよく走れました。また、駅伝に参加し、</a:t>
            </a:r>
            <a:endParaRPr kumimoji="1"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　</a:t>
            </a:r>
            <a:r>
              <a:rPr kumimoji="1" lang="ja-JP" altLang="en-US" sz="1400">
                <a:latin typeface="UD デジタル 教科書体 NK-B" panose="02020700000000000000" pitchFamily="18" charset="-128"/>
                <a:ea typeface="UD デジタル 教科書体 NK-B" panose="02020700000000000000" pitchFamily="18" charset="-128"/>
              </a:rPr>
              <a:t>何よりも部員の方々と親睦を深めることができたのが一番うれしかったです。（新人・女性）</a:t>
            </a:r>
            <a:endParaRPr kumimoji="1"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・結成となった女性チームの中の一人の事ができる、</a:t>
            </a:r>
            <a:r>
              <a:rPr lang="ja-JP" altLang="en-US" sz="1400" u="sng">
                <a:latin typeface="UD デジタル 教科書体 NK-B" panose="02020700000000000000" pitchFamily="18" charset="-128"/>
                <a:ea typeface="UD デジタル 教科書体 NK-B" panose="02020700000000000000" pitchFamily="18" charset="-128"/>
              </a:rPr>
              <a:t>ずっと恋愛より幸せと思う。世の中に忘れがたい経験</a:t>
            </a:r>
            <a:r>
              <a:rPr lang="ja-JP" altLang="en-US" sz="1400">
                <a:latin typeface="UD デジタル 教科書体 NK-B" panose="02020700000000000000" pitchFamily="18" charset="-128"/>
                <a:ea typeface="UD デジタル 教科書体 NK-B" panose="02020700000000000000" pitchFamily="18" charset="-128"/>
              </a:rPr>
              <a:t>として中国へ帰国のは本当に楽しかった。</a:t>
            </a: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　忘れがたいものを送ることは心から感謝いたします。</a:t>
            </a:r>
            <a:r>
              <a:rPr lang="en-US" altLang="ja-JP" sz="1400">
                <a:latin typeface="UD デジタル 教科書体 NK-B" panose="02020700000000000000" pitchFamily="18" charset="-128"/>
                <a:ea typeface="UD デジタル 教科書体 NK-B" panose="02020700000000000000" pitchFamily="18" charset="-128"/>
              </a:rPr>
              <a:t>12</a:t>
            </a:r>
            <a:r>
              <a:rPr lang="ja-JP" altLang="en-US" sz="1400">
                <a:latin typeface="UD デジタル 教科書体 NK-B" panose="02020700000000000000" pitchFamily="18" charset="-128"/>
                <a:ea typeface="UD デジタル 教科書体 NK-B" panose="02020700000000000000" pitchFamily="18" charset="-128"/>
              </a:rPr>
              <a:t>年間の</a:t>
            </a:r>
            <a:r>
              <a:rPr lang="en-US" altLang="ja-JP" sz="1400">
                <a:latin typeface="UD デジタル 教科書体 NK-B" panose="02020700000000000000" pitchFamily="18" charset="-128"/>
                <a:ea typeface="UD デジタル 教科書体 NK-B" panose="02020700000000000000" pitchFamily="18" charset="-128"/>
              </a:rPr>
              <a:t>GTMC</a:t>
            </a:r>
            <a:r>
              <a:rPr lang="ja-JP" altLang="en-US" sz="1400">
                <a:latin typeface="UD デジタル 教科書体 NK-B" panose="02020700000000000000" pitchFamily="18" charset="-128"/>
                <a:ea typeface="UD デジタル 教科書体 NK-B" panose="02020700000000000000" pitchFamily="18" charset="-128"/>
              </a:rPr>
              <a:t>の会社生活にも</a:t>
            </a:r>
            <a:r>
              <a:rPr lang="en-US" altLang="ja-JP" sz="1400">
                <a:latin typeface="UD デジタル 教科書体 NK-B" panose="02020700000000000000" pitchFamily="18" charset="-128"/>
                <a:ea typeface="UD デジタル 教科書体 NK-B" panose="02020700000000000000" pitchFamily="18" charset="-128"/>
              </a:rPr>
              <a:t>5</a:t>
            </a:r>
            <a:r>
              <a:rPr lang="ja-JP" altLang="en-US" sz="1400">
                <a:latin typeface="UD デジタル 教科書体 NK-B" panose="02020700000000000000" pitchFamily="18" charset="-128"/>
                <a:ea typeface="UD デジタル 教科書体 NK-B" panose="02020700000000000000" pitchFamily="18" charset="-128"/>
              </a:rPr>
              <a:t>キロ超えて走ることがない、</a:t>
            </a:r>
            <a:r>
              <a:rPr lang="en-US" altLang="ja-JP" sz="1400">
                <a:latin typeface="UD デジタル 教科書体 NK-B" panose="02020700000000000000" pitchFamily="18" charset="-128"/>
                <a:ea typeface="UD デジタル 教科書体 NK-B" panose="02020700000000000000" pitchFamily="18" charset="-128"/>
              </a:rPr>
              <a:t>TMC</a:t>
            </a:r>
            <a:r>
              <a:rPr lang="ja-JP" altLang="en-US" sz="1400">
                <a:latin typeface="UD デジタル 教科書体 NK-B" panose="02020700000000000000" pitchFamily="18" charset="-128"/>
                <a:ea typeface="UD デジタル 教科書体 NK-B" panose="02020700000000000000" pitchFamily="18" charset="-128"/>
              </a:rPr>
              <a:t>で</a:t>
            </a:r>
            <a:r>
              <a:rPr lang="en-US" altLang="ja-JP" sz="1400">
                <a:latin typeface="UD デジタル 教科書体 NK-B" panose="02020700000000000000" pitchFamily="18" charset="-128"/>
                <a:ea typeface="UD デジタル 教科書体 NK-B" panose="02020700000000000000" pitchFamily="18" charset="-128"/>
              </a:rPr>
              <a:t>40</a:t>
            </a:r>
            <a:r>
              <a:rPr lang="ja-JP" altLang="en-US" sz="1400">
                <a:latin typeface="UD デジタル 教科書体 NK-B" panose="02020700000000000000" pitchFamily="18" charset="-128"/>
                <a:ea typeface="UD デジタル 教科書体 NK-B" panose="02020700000000000000" pitchFamily="18" charset="-128"/>
              </a:rPr>
              <a:t>分</a:t>
            </a:r>
            <a:r>
              <a:rPr lang="en-US" altLang="ja-JP" sz="1400">
                <a:latin typeface="UD デジタル 教科書体 NK-B" panose="02020700000000000000" pitchFamily="18" charset="-128"/>
                <a:ea typeface="UD デジタル 教科書体 NK-B" panose="02020700000000000000" pitchFamily="18" charset="-128"/>
              </a:rPr>
              <a:t>jog</a:t>
            </a:r>
            <a:r>
              <a:rPr lang="ja-JP" altLang="en-US" sz="1400">
                <a:latin typeface="UD デジタル 教科書体 NK-B" panose="02020700000000000000" pitchFamily="18" charset="-128"/>
                <a:ea typeface="UD デジタル 教科書体 NK-B" panose="02020700000000000000" pitchFamily="18" charset="-128"/>
              </a:rPr>
              <a:t>までことが</a:t>
            </a: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　できる信じがたい</a:t>
            </a:r>
            <a:r>
              <a:rPr lang="ja-JP" altLang="en-US" sz="1400" u="sng">
                <a:latin typeface="UD デジタル 教科書体 NK-B" panose="02020700000000000000" pitchFamily="18" charset="-128"/>
                <a:ea typeface="UD デジタル 教科書体 NK-B" panose="02020700000000000000" pitchFamily="18" charset="-128"/>
              </a:rPr>
              <a:t>、自分の限界を超える事ができ、達成感を得られ、嬉しいです</a:t>
            </a:r>
            <a:r>
              <a:rPr lang="ja-JP" altLang="en-US" sz="1400">
                <a:latin typeface="UD デジタル 教科書体 NK-B" panose="02020700000000000000" pitchFamily="18" charset="-128"/>
                <a:ea typeface="UD デジタル 教科書体 NK-B" panose="02020700000000000000" pitchFamily="18" charset="-128"/>
              </a:rPr>
              <a:t>（</a:t>
            </a:r>
            <a:r>
              <a:rPr lang="en-US" altLang="ja-JP" sz="1400">
                <a:latin typeface="UD デジタル 教科書体 NK-B" panose="02020700000000000000" pitchFamily="18" charset="-128"/>
                <a:ea typeface="UD デジタル 教科書体 NK-B" panose="02020700000000000000" pitchFamily="18" charset="-128"/>
              </a:rPr>
              <a:t>GTMC</a:t>
            </a:r>
            <a:r>
              <a:rPr lang="ja-JP" altLang="en-US" sz="1400">
                <a:latin typeface="UD デジタル 教科書体 NK-B" panose="02020700000000000000" pitchFamily="18" charset="-128"/>
                <a:ea typeface="UD デジタル 教科書体 NK-B" panose="02020700000000000000" pitchFamily="18" charset="-128"/>
              </a:rPr>
              <a:t>からの</a:t>
            </a:r>
            <a:r>
              <a:rPr lang="en-US" altLang="ja-JP" sz="1400">
                <a:latin typeface="UD デジタル 教科書体 NK-B" panose="02020700000000000000" pitchFamily="18" charset="-128"/>
                <a:ea typeface="UD デジタル 教科書体 NK-B" panose="02020700000000000000" pitchFamily="18" charset="-128"/>
              </a:rPr>
              <a:t>ICT</a:t>
            </a:r>
            <a:r>
              <a:rPr lang="ja-JP" altLang="en-US" sz="1400">
                <a:latin typeface="UD デジタル 教科書体 NK-B" panose="02020700000000000000" pitchFamily="18" charset="-128"/>
                <a:ea typeface="UD デジタル 教科書体 NK-B" panose="02020700000000000000" pitchFamily="18" charset="-128"/>
              </a:rPr>
              <a:t>・女性）</a:t>
            </a: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endParaRPr kumimoji="1"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kumimoji="1" lang="ja-JP" altLang="en-US" sz="1400">
                <a:latin typeface="UD デジタル 教科書体 NK-B" panose="02020700000000000000" pitchFamily="18" charset="-128"/>
                <a:ea typeface="UD デジタル 教科書体 NK-B" panose="02020700000000000000" pitchFamily="18" charset="-128"/>
              </a:rPr>
              <a:t>・駅伝初参加、初出場で不安しかなかった自分に、沢山声掛けしてくださりありがとうございました。本番では、目標タイムを上回ることが出来、</a:t>
            </a:r>
            <a:endParaRPr kumimoji="1"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　</a:t>
            </a:r>
            <a:r>
              <a:rPr kumimoji="1" lang="ja-JP" altLang="en-US" sz="1400" u="sng">
                <a:latin typeface="UD デジタル 教科書体 NK-B" panose="02020700000000000000" pitchFamily="18" charset="-128"/>
                <a:ea typeface="UD デジタル 教科書体 NK-B" panose="02020700000000000000" pitchFamily="18" charset="-128"/>
              </a:rPr>
              <a:t>とても達成感を味わうことが出来ました</a:t>
            </a:r>
            <a:r>
              <a:rPr kumimoji="1" lang="ja-JP" altLang="en-US" sz="1400">
                <a:latin typeface="UD デジタル 教科書体 NK-B" panose="02020700000000000000" pitchFamily="18" charset="-128"/>
                <a:ea typeface="UD デジタル 教科書体 NK-B" panose="02020700000000000000" pitchFamily="18" charset="-128"/>
              </a:rPr>
              <a:t>。（新人・女性）</a:t>
            </a:r>
            <a:endParaRPr kumimoji="1"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・新人として”親睦”目的で参加した駅伝大会でしたが、たくさんの方々のサポートのおかげで、</a:t>
            </a:r>
            <a:r>
              <a:rPr lang="ja-JP" altLang="en-US" sz="1400" u="sng">
                <a:latin typeface="UD デジタル 教科書体 NK-B" panose="02020700000000000000" pitchFamily="18" charset="-128"/>
                <a:ea typeface="UD デジタル 教科書体 NK-B" panose="02020700000000000000" pitchFamily="18" charset="-128"/>
              </a:rPr>
              <a:t>選手として走ることを思いのほか楽しんでいる自分がいて</a:t>
            </a:r>
            <a:endParaRPr lang="en-US" altLang="ja-JP" sz="1400" u="sng">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u="sng">
                <a:latin typeface="UD デジタル 教科書体 NK-B" panose="02020700000000000000" pitchFamily="18" charset="-128"/>
                <a:ea typeface="UD デジタル 教科書体 NK-B" panose="02020700000000000000" pitchFamily="18" charset="-128"/>
              </a:rPr>
              <a:t>　びっくりしました</a:t>
            </a:r>
            <a:r>
              <a:rPr lang="ja-JP" altLang="en-US" sz="1400">
                <a:latin typeface="UD デジタル 教科書体 NK-B" panose="02020700000000000000" pitchFamily="18" charset="-128"/>
                <a:ea typeface="UD デジタル 教科書体 NK-B" panose="02020700000000000000" pitchFamily="18" charset="-128"/>
              </a:rPr>
              <a:t>。成績は、悔しさはありましたが、選手全員自己ベストを達成し、有終の美で終えることができてよかったです。</a:t>
            </a: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　駅伝メンバーが大好きです！このメンバーで、走ることがもうないかもしれないと思うと、寂しいです。（新人・女性）</a:t>
            </a: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endParaRPr kumimoji="1"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kumimoji="1" lang="ja-JP" altLang="en-US" sz="1400">
                <a:latin typeface="UD デジタル 教科書体 NK-B" panose="02020700000000000000" pitchFamily="18" charset="-128"/>
                <a:ea typeface="UD デジタル 教科書体 NK-B" panose="02020700000000000000" pitchFamily="18" charset="-128"/>
              </a:rPr>
              <a:t>・</a:t>
            </a:r>
            <a:r>
              <a:rPr kumimoji="1" lang="ja-JP" altLang="en-US" sz="1400" u="sng">
                <a:latin typeface="UD デジタル 教科書体 NK-B" panose="02020700000000000000" pitchFamily="18" charset="-128"/>
                <a:ea typeface="UD デジタル 教科書体 NK-B" panose="02020700000000000000" pitchFamily="18" charset="-128"/>
              </a:rPr>
              <a:t>練習は真剣に、夜は和気あいあいで、夏合宿も秋合宿も大変楽しかった</a:t>
            </a:r>
            <a:r>
              <a:rPr kumimoji="1" lang="ja-JP" altLang="en-US" sz="1400">
                <a:latin typeface="UD デジタル 教科書体 NK-B" panose="02020700000000000000" pitchFamily="18" charset="-128"/>
                <a:ea typeface="UD デジタル 教科書体 NK-B" panose="02020700000000000000" pitchFamily="18" charset="-128"/>
              </a:rPr>
              <a:t>です。（シニア男性）</a:t>
            </a:r>
            <a:endParaRPr kumimoji="1"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・入社して初めての駅伝を目の当たりにして、皆さんで</a:t>
            </a:r>
            <a:r>
              <a:rPr lang="ja-JP" altLang="en-US" sz="1400" u="sng">
                <a:latin typeface="UD デジタル 教科書体 NK-B" panose="02020700000000000000" pitchFamily="18" charset="-128"/>
                <a:ea typeface="UD デジタル 教科書体 NK-B" panose="02020700000000000000" pitchFamily="18" charset="-128"/>
              </a:rPr>
              <a:t>鼓舞し合ってタスキを繋ぐ姿に涙腺崩壊しそうになりました</a:t>
            </a:r>
            <a:r>
              <a:rPr lang="en-US" altLang="ja-JP" sz="1400">
                <a:latin typeface="UD デジタル 教科書体 NK-B" panose="02020700000000000000" pitchFamily="18" charset="-128"/>
                <a:ea typeface="UD デジタル 教科書体 NK-B" panose="02020700000000000000" pitchFamily="18" charset="-128"/>
              </a:rPr>
              <a:t>…</a:t>
            </a:r>
            <a:r>
              <a:rPr lang="ja-JP" altLang="en-US" sz="1400">
                <a:latin typeface="UD デジタル 教科書体 NK-B" panose="02020700000000000000" pitchFamily="18" charset="-128"/>
                <a:ea typeface="UD デジタル 教科書体 NK-B" panose="02020700000000000000" pitchFamily="18" charset="-128"/>
              </a:rPr>
              <a:t>個人的には、運動するのが６年ぶりで</a:t>
            </a: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　ヒヤヒヤしていましたが、無事完走することができて安心しました。</a:t>
            </a:r>
            <a:r>
              <a:rPr lang="ja-JP" altLang="en-US" sz="1400" u="sng">
                <a:latin typeface="UD デジタル 教科書体 NK-B" panose="02020700000000000000" pitchFamily="18" charset="-128"/>
                <a:ea typeface="UD デジタル 教科書体 NK-B" panose="02020700000000000000" pitchFamily="18" charset="-128"/>
              </a:rPr>
              <a:t>普段関わりのない方々ともお話が出来て、とっても素敵な時間を過ごすことが出来ました</a:t>
            </a:r>
            <a:r>
              <a:rPr lang="ja-JP" altLang="en-US" sz="1400">
                <a:latin typeface="UD デジタル 教科書体 NK-B" panose="02020700000000000000" pitchFamily="18" charset="-128"/>
                <a:ea typeface="UD デジタル 教科書体 NK-B" panose="02020700000000000000" pitchFamily="18" charset="-128"/>
              </a:rPr>
              <a:t>！！</a:t>
            </a: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endParaRPr kumimoji="1"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kumimoji="1" lang="ja-JP" altLang="en-US" sz="1400">
                <a:latin typeface="UD デジタル 教科書体 NK-B" panose="02020700000000000000" pitchFamily="18" charset="-128"/>
                <a:ea typeface="UD デジタル 教科書体 NK-B" panose="02020700000000000000" pitchFamily="18" charset="-128"/>
              </a:rPr>
              <a:t>・</a:t>
            </a:r>
            <a:r>
              <a:rPr lang="ja-JP" altLang="en-US" sz="1400" b="0" i="0" u="sng">
                <a:effectLst/>
                <a:latin typeface="UD デジタル 教科書体 NK-B" panose="02020700000000000000" pitchFamily="18" charset="-128"/>
                <a:ea typeface="UD デジタル 教科書体 NK-B" panose="02020700000000000000" pitchFamily="18" charset="-128"/>
              </a:rPr>
              <a:t>ダイエット目的がモチベーションアップして、本格的にトレランチャレンジする起点となった</a:t>
            </a:r>
            <a:r>
              <a:rPr lang="ja-JP" altLang="en-US" sz="1400" b="0" i="0">
                <a:effectLst/>
                <a:latin typeface="UD デジタル 教科書体 NK-B" panose="02020700000000000000" pitchFamily="18" charset="-128"/>
                <a:ea typeface="UD デジタル 教科書体 NK-B" panose="02020700000000000000" pitchFamily="18" charset="-128"/>
              </a:rPr>
              <a:t>と思ってます。本当に参加して良かったと思ってます！</a:t>
            </a:r>
            <a:endParaRPr lang="en-US" altLang="ja-JP" sz="1400" b="0" i="0">
              <a:effectLst/>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　</a:t>
            </a:r>
            <a:r>
              <a:rPr lang="ja-JP" altLang="en-US" sz="1400" b="0" i="0">
                <a:effectLst/>
                <a:latin typeface="UD デジタル 教科書体 NK-B" panose="02020700000000000000" pitchFamily="18" charset="-128"/>
                <a:ea typeface="UD デジタル 教科書体 NK-B" panose="02020700000000000000" pitchFamily="18" charset="-128"/>
              </a:rPr>
              <a:t>（オンライン参加・男性）</a:t>
            </a:r>
            <a:endParaRPr lang="en-US" altLang="ja-JP" sz="1400" b="0" i="0">
              <a:effectLst/>
              <a:latin typeface="UD デジタル 教科書体 NK-B" panose="02020700000000000000" pitchFamily="18" charset="-128"/>
              <a:ea typeface="UD デジタル 教科書体 NK-B" panose="02020700000000000000" pitchFamily="18" charset="-128"/>
            </a:endParaRPr>
          </a:p>
          <a:p>
            <a:pPr>
              <a:lnSpc>
                <a:spcPts val="1400"/>
              </a:lnSpc>
            </a:pPr>
            <a:endParaRPr lang="en-US" altLang="ja-JP" sz="1400">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a:t>
            </a:r>
            <a:r>
              <a:rPr lang="ja-JP" altLang="en-US" sz="1400" b="0" i="0" u="sng">
                <a:effectLst/>
                <a:latin typeface="UD デジタル 教科書体 NK-B" panose="02020700000000000000" pitchFamily="18" charset="-128"/>
                <a:ea typeface="UD デジタル 教科書体 NK-B" panose="02020700000000000000" pitchFamily="18" charset="-128"/>
              </a:rPr>
              <a:t>ランナーを知れたので、それをネタに話しかけやすくなりコミニュケーション取りやすくなった</a:t>
            </a:r>
            <a:r>
              <a:rPr lang="ja-JP" altLang="en-US" sz="1400" b="0" i="0">
                <a:effectLst/>
                <a:latin typeface="UD デジタル 教科書体 NK-B" panose="02020700000000000000" pitchFamily="18" charset="-128"/>
                <a:ea typeface="UD デジタル 教科書体 NK-B" panose="02020700000000000000" pitchFamily="18" charset="-128"/>
              </a:rPr>
              <a:t>。オンライン駅伝の実況文や、バンドで褒めてくれるので</a:t>
            </a:r>
            <a:endParaRPr lang="en-US" altLang="ja-JP" sz="1400" b="0" i="0">
              <a:effectLst/>
              <a:latin typeface="UD デジタル 教科書体 NK-B" panose="02020700000000000000" pitchFamily="18" charset="-128"/>
              <a:ea typeface="UD デジタル 教科書体 NK-B" panose="02020700000000000000" pitchFamily="18" charset="-128"/>
            </a:endParaRPr>
          </a:p>
          <a:p>
            <a:pPr>
              <a:lnSpc>
                <a:spcPts val="1400"/>
              </a:lnSpc>
            </a:pPr>
            <a:r>
              <a:rPr lang="ja-JP" altLang="en-US" sz="1400">
                <a:latin typeface="UD デジタル 教科書体 NK-B" panose="02020700000000000000" pitchFamily="18" charset="-128"/>
                <a:ea typeface="UD デジタル 教科書体 NK-B" panose="02020700000000000000" pitchFamily="18" charset="-128"/>
              </a:rPr>
              <a:t>　</a:t>
            </a:r>
            <a:r>
              <a:rPr lang="ja-JP" altLang="en-US" sz="1400" b="0" i="0" u="sng">
                <a:effectLst/>
                <a:latin typeface="UD デジタル 教科書体 NK-B" panose="02020700000000000000" pitchFamily="18" charset="-128"/>
                <a:ea typeface="UD デジタル 教科書体 NK-B" panose="02020700000000000000" pitchFamily="18" charset="-128"/>
              </a:rPr>
              <a:t>モチベーションアップかなり</a:t>
            </a:r>
            <a:r>
              <a:rPr lang="en-US" altLang="ja-JP" sz="1400" b="0" i="0" u="sng">
                <a:effectLst/>
                <a:latin typeface="UD デジタル 教科書体 NK-B" panose="02020700000000000000" pitchFamily="18" charset="-128"/>
                <a:ea typeface="UD デジタル 教科書体 NK-B" panose="02020700000000000000" pitchFamily="18" charset="-128"/>
              </a:rPr>
              <a:t>UP</a:t>
            </a:r>
            <a:r>
              <a:rPr lang="ja-JP" altLang="en-US" sz="1400" b="0" i="0">
                <a:effectLst/>
                <a:latin typeface="UD デジタル 教科書体 NK-B" panose="02020700000000000000" pitchFamily="18" charset="-128"/>
                <a:ea typeface="UD デジタル 教科書体 NK-B" panose="02020700000000000000" pitchFamily="18" charset="-128"/>
              </a:rPr>
              <a:t>したランナーランキングで、自分の順位も知れて　モチベーションアップと継続しようって思えました。（オンライン参加・男性）</a:t>
            </a:r>
            <a:endParaRPr kumimoji="1" lang="ja-JP" altLang="en-US" sz="1400">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483727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CCA2F60-8A17-41EC-9FFF-67BDBA837548}"/>
              </a:ext>
            </a:extLst>
          </p:cNvPr>
          <p:cNvPicPr>
            <a:picLocks noChangeAspect="1"/>
          </p:cNvPicPr>
          <p:nvPr/>
        </p:nvPicPr>
        <p:blipFill>
          <a:blip r:embed="rId2"/>
          <a:stretch>
            <a:fillRect/>
          </a:stretch>
        </p:blipFill>
        <p:spPr>
          <a:xfrm>
            <a:off x="4419600" y="0"/>
            <a:ext cx="6807200" cy="6858000"/>
          </a:xfrm>
          <a:prstGeom prst="rect">
            <a:avLst/>
          </a:prstGeom>
        </p:spPr>
      </p:pic>
      <p:sp>
        <p:nvSpPr>
          <p:cNvPr id="7" name="タイトル 2">
            <a:extLst>
              <a:ext uri="{FF2B5EF4-FFF2-40B4-BE49-F238E27FC236}">
                <a16:creationId xmlns:a16="http://schemas.microsoft.com/office/drawing/2014/main" id="{2267F7F5-B1E6-4191-8736-4A970B40E83F}"/>
              </a:ext>
            </a:extLst>
          </p:cNvPr>
          <p:cNvSpPr txBox="1">
            <a:spLocks/>
          </p:cNvSpPr>
          <p:nvPr/>
        </p:nvSpPr>
        <p:spPr>
          <a:xfrm>
            <a:off x="596900" y="872418"/>
            <a:ext cx="3822700" cy="3596385"/>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目的別に</a:t>
            </a:r>
            <a:endParaRPr lang="en-US" altLang="ja-JP" sz="54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endParaRPr>
          </a:p>
          <a:p>
            <a:pPr marL="0" indent="0" algn="ctr">
              <a:lnSpc>
                <a:spcPct val="110000"/>
              </a:lnSpc>
              <a:buNone/>
            </a:pPr>
            <a:r>
              <a:rPr lang="ja-JP" altLang="en-US" sz="54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参加の仕方をチョイスできる！</a:t>
            </a:r>
          </a:p>
        </p:txBody>
      </p:sp>
      <p:sp>
        <p:nvSpPr>
          <p:cNvPr id="4" name="テキスト ボックス 3">
            <a:extLst>
              <a:ext uri="{FF2B5EF4-FFF2-40B4-BE49-F238E27FC236}">
                <a16:creationId xmlns:a16="http://schemas.microsoft.com/office/drawing/2014/main" id="{130812D1-B8B9-4280-A46D-FD665478B756}"/>
              </a:ext>
            </a:extLst>
          </p:cNvPr>
          <p:cNvSpPr txBox="1"/>
          <p:nvPr/>
        </p:nvSpPr>
        <p:spPr>
          <a:xfrm>
            <a:off x="189114" y="5908821"/>
            <a:ext cx="6584287" cy="33179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r>
              <a:rPr kumimoji="1" lang="ja-JP" altLang="en-US" sz="1400">
                <a:solidFill>
                  <a:schemeClr val="tx1">
                    <a:lumMod val="85000"/>
                    <a:lumOff val="15000"/>
                  </a:schemeClr>
                </a:solidFill>
                <a:latin typeface="UD デジタル 教科書体 NK-B" panose="02020700000000000000" pitchFamily="18" charset="-128"/>
                <a:ea typeface="UD デジタル 教科書体 NK-B" panose="02020700000000000000" pitchFamily="18" charset="-128"/>
              </a:rPr>
              <a:t>部内大会（ショート版）：</a:t>
            </a:r>
            <a:r>
              <a:rPr lang="en-US" altLang="ja-JP" sz="1400" u="sng" kern="100">
                <a:solidFill>
                  <a:srgbClr val="0563C1"/>
                </a:solidFill>
                <a:effectLst/>
                <a:latin typeface="游ゴシック" panose="020B0400000000000000" pitchFamily="50" charset="-128"/>
                <a:ea typeface="游ゴシック" panose="020B0400000000000000" pitchFamily="50" charset="-128"/>
                <a:cs typeface="Courier New" panose="02070309020205020404" pitchFamily="49" charset="0"/>
                <a:hlinkClick r:id="rId3"/>
              </a:rPr>
              <a:t>https://youtu.be/Rz4hlSnFOYk</a:t>
            </a:r>
            <a:endParaRPr lang="ja-JP" altLang="ja-JP" sz="1400" kern="100">
              <a:effectLst/>
              <a:latin typeface="游ゴシック" panose="020B0400000000000000" pitchFamily="50" charset="-128"/>
              <a:ea typeface="游ゴシック" panose="020B0400000000000000" pitchFamily="50" charset="-128"/>
              <a:cs typeface="Courier New" panose="02070309020205020404" pitchFamily="49" charset="0"/>
            </a:endParaRPr>
          </a:p>
          <a:p>
            <a:endParaRPr lang="ja-JP" altLang="ja-JP" sz="1400" kern="100">
              <a:effectLst/>
              <a:latin typeface="游ゴシック" panose="020B0400000000000000" pitchFamily="50" charset="-128"/>
              <a:ea typeface="游ゴシック" panose="020B0400000000000000" pitchFamily="50" charset="-128"/>
              <a:cs typeface="Courier New" panose="02070309020205020404" pitchFamily="49" charset="0"/>
            </a:endParaRPr>
          </a:p>
          <a:p>
            <a:endParaRPr kumimoji="1" lang="en-US" altLang="ja-JP" sz="1400">
              <a:solidFill>
                <a:schemeClr val="tx1">
                  <a:lumMod val="85000"/>
                  <a:lumOff val="15000"/>
                </a:schemeClr>
              </a:solidFill>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C6C2248D-6098-41EE-A7C2-B9562B02E782}"/>
              </a:ext>
            </a:extLst>
          </p:cNvPr>
          <p:cNvSpPr txBox="1"/>
          <p:nvPr/>
        </p:nvSpPr>
        <p:spPr>
          <a:xfrm>
            <a:off x="189114" y="6156424"/>
            <a:ext cx="6584287" cy="33179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r>
              <a:rPr kumimoji="1" lang="ja-JP" altLang="en-US" sz="1400">
                <a:solidFill>
                  <a:schemeClr val="tx1">
                    <a:lumMod val="85000"/>
                    <a:lumOff val="15000"/>
                  </a:schemeClr>
                </a:solidFill>
                <a:latin typeface="UD デジタル 教科書体 NK-B" panose="02020700000000000000" pitchFamily="18" charset="-128"/>
                <a:ea typeface="UD デジタル 教科書体 NK-B" panose="02020700000000000000" pitchFamily="18" charset="-128"/>
              </a:rPr>
              <a:t>全社駅伝（ショート版）：</a:t>
            </a:r>
            <a:r>
              <a:rPr lang="en-US" altLang="ja-JP" sz="1400" u="sng" kern="100">
                <a:solidFill>
                  <a:srgbClr val="0563C1"/>
                </a:solidFill>
                <a:effectLst/>
                <a:latin typeface="游ゴシック" panose="020B0400000000000000" pitchFamily="50" charset="-128"/>
                <a:ea typeface="游ゴシック" panose="020B0400000000000000" pitchFamily="50" charset="-128"/>
                <a:cs typeface="Courier New" panose="02070309020205020404" pitchFamily="49" charset="0"/>
                <a:hlinkClick r:id="rId4"/>
              </a:rPr>
              <a:t>https://youtu.be/9Ayb1ynj8bc</a:t>
            </a:r>
            <a:endParaRPr lang="ja-JP" altLang="ja-JP" sz="1400" kern="100">
              <a:effectLst/>
              <a:latin typeface="游ゴシック" panose="020B0400000000000000" pitchFamily="50" charset="-128"/>
              <a:ea typeface="游ゴシック" panose="020B0400000000000000" pitchFamily="50" charset="-128"/>
              <a:cs typeface="Courier New" panose="02070309020205020404" pitchFamily="49" charset="0"/>
            </a:endParaRPr>
          </a:p>
          <a:p>
            <a:endParaRPr lang="ja-JP" altLang="ja-JP" sz="1400" kern="100">
              <a:effectLst/>
              <a:latin typeface="游ゴシック" panose="020B0400000000000000" pitchFamily="50" charset="-128"/>
              <a:ea typeface="游ゴシック" panose="020B0400000000000000" pitchFamily="50" charset="-128"/>
              <a:cs typeface="Courier New" panose="02070309020205020404" pitchFamily="49" charset="0"/>
            </a:endParaRPr>
          </a:p>
          <a:p>
            <a:endParaRPr kumimoji="1" lang="en-US" altLang="ja-JP" sz="1400">
              <a:solidFill>
                <a:schemeClr val="tx1">
                  <a:lumMod val="85000"/>
                  <a:lumOff val="15000"/>
                </a:schemeClr>
              </a:solidFill>
              <a:latin typeface="UD デジタル 教科書体 NK-B" panose="02020700000000000000" pitchFamily="18" charset="-128"/>
              <a:ea typeface="UD デジタル 教科書体 NK-B" panose="02020700000000000000" pitchFamily="18" charset="-128"/>
            </a:endParaRPr>
          </a:p>
        </p:txBody>
      </p:sp>
      <p:sp>
        <p:nvSpPr>
          <p:cNvPr id="8" name="テキスト ボックス 7">
            <a:extLst>
              <a:ext uri="{FF2B5EF4-FFF2-40B4-BE49-F238E27FC236}">
                <a16:creationId xmlns:a16="http://schemas.microsoft.com/office/drawing/2014/main" id="{09839176-97D3-49CC-B550-C2631DBB37D9}"/>
              </a:ext>
            </a:extLst>
          </p:cNvPr>
          <p:cNvSpPr txBox="1"/>
          <p:nvPr/>
        </p:nvSpPr>
        <p:spPr>
          <a:xfrm>
            <a:off x="189114" y="5653786"/>
            <a:ext cx="6584287" cy="33179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r>
              <a:rPr kumimoji="1" lang="ja-JP" altLang="en-US" sz="1400">
                <a:solidFill>
                  <a:schemeClr val="tx1">
                    <a:lumMod val="85000"/>
                    <a:lumOff val="15000"/>
                  </a:schemeClr>
                </a:solidFill>
                <a:latin typeface="UD デジタル 教科書体 NK-B" panose="02020700000000000000" pitchFamily="18" charset="-128"/>
                <a:ea typeface="UD デジタル 教科書体 NK-B" panose="02020700000000000000" pitchFamily="18" charset="-128"/>
              </a:rPr>
              <a:t>合宿（ショート版）：</a:t>
            </a:r>
            <a:r>
              <a:rPr lang="en-US" altLang="ja-JP" sz="1400" u="sng" kern="100">
                <a:solidFill>
                  <a:srgbClr val="0563C1"/>
                </a:solidFill>
                <a:effectLst/>
                <a:latin typeface="游ゴシック" panose="020B0400000000000000" pitchFamily="50" charset="-128"/>
                <a:ea typeface="游ゴシック" panose="020B0400000000000000" pitchFamily="50" charset="-128"/>
                <a:cs typeface="Courier New" panose="02070309020205020404" pitchFamily="49" charset="0"/>
                <a:hlinkClick r:id="rId5"/>
              </a:rPr>
              <a:t>https://youtu.be/cXaA5pdMV6Y</a:t>
            </a:r>
            <a:endParaRPr lang="ja-JP" altLang="ja-JP" sz="1400" kern="100">
              <a:effectLst/>
              <a:latin typeface="游ゴシック" panose="020B0400000000000000" pitchFamily="50" charset="-128"/>
              <a:ea typeface="游ゴシック" panose="020B0400000000000000" pitchFamily="50" charset="-128"/>
              <a:cs typeface="Courier New" panose="02070309020205020404" pitchFamily="49" charset="0"/>
            </a:endParaRPr>
          </a:p>
          <a:p>
            <a:endParaRPr lang="ja-JP" altLang="ja-JP" sz="1400" kern="100">
              <a:effectLst/>
              <a:latin typeface="游ゴシック" panose="020B0400000000000000" pitchFamily="50" charset="-128"/>
              <a:ea typeface="游ゴシック" panose="020B0400000000000000" pitchFamily="50" charset="-128"/>
              <a:cs typeface="Courier New" panose="02070309020205020404" pitchFamily="49" charset="0"/>
            </a:endParaRPr>
          </a:p>
          <a:p>
            <a:endParaRPr kumimoji="1" lang="en-US" altLang="ja-JP" sz="1400">
              <a:solidFill>
                <a:schemeClr val="tx1">
                  <a:lumMod val="85000"/>
                  <a:lumOff val="15000"/>
                </a:schemeClr>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717763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6E9882B-5821-480C-A547-C6EF739EDA39}"/>
              </a:ext>
            </a:extLst>
          </p:cNvPr>
          <p:cNvSpPr txBox="1"/>
          <p:nvPr/>
        </p:nvSpPr>
        <p:spPr>
          <a:xfrm>
            <a:off x="4381500" y="0"/>
            <a:ext cx="4927600" cy="461665"/>
          </a:xfrm>
          <a:prstGeom prst="rect">
            <a:avLst/>
          </a:prstGeom>
          <a:noFill/>
        </p:spPr>
        <p:txBody>
          <a:bodyPr wrap="square" rtlCol="0">
            <a:spAutoFit/>
          </a:bodyPr>
          <a:lstStyle/>
          <a:p>
            <a:r>
              <a:rPr lang="ja-JP" altLang="en-US" sz="2400"/>
              <a:t>参加のメリット（事技系新人）</a:t>
            </a:r>
            <a:endParaRPr kumimoji="1" lang="ja-JP" altLang="en-US" sz="2400"/>
          </a:p>
        </p:txBody>
      </p:sp>
      <p:sp>
        <p:nvSpPr>
          <p:cNvPr id="5" name="テキスト ボックス 4">
            <a:extLst>
              <a:ext uri="{FF2B5EF4-FFF2-40B4-BE49-F238E27FC236}">
                <a16:creationId xmlns:a16="http://schemas.microsoft.com/office/drawing/2014/main" id="{18B9FFF6-6ED1-44D6-B576-064BCFA54E1F}"/>
              </a:ext>
            </a:extLst>
          </p:cNvPr>
          <p:cNvSpPr txBox="1"/>
          <p:nvPr/>
        </p:nvSpPr>
        <p:spPr>
          <a:xfrm>
            <a:off x="190500" y="243512"/>
            <a:ext cx="11353800" cy="6370975"/>
          </a:xfrm>
          <a:prstGeom prst="rect">
            <a:avLst/>
          </a:prstGeom>
          <a:noFill/>
        </p:spPr>
        <p:txBody>
          <a:bodyPr wrap="square" rtlCol="0">
            <a:spAutoFit/>
          </a:bodyPr>
          <a:lstStyle/>
          <a:p>
            <a:r>
              <a:rPr lang="ja-JP" altLang="en-US" sz="2400" b="1" u="sng"/>
              <a:t>交流面</a:t>
            </a:r>
            <a:endParaRPr lang="en-US" altLang="ja-JP" sz="2400" b="1" u="sng"/>
          </a:p>
          <a:p>
            <a:r>
              <a:rPr lang="ja-JP" altLang="en-US" sz="2400"/>
              <a:t>■事務２に知り合いが増える！</a:t>
            </a:r>
            <a:endParaRPr lang="en-US" altLang="ja-JP" sz="2400"/>
          </a:p>
          <a:p>
            <a:r>
              <a:rPr kumimoji="1" lang="ja-JP" altLang="en-US" sz="2400"/>
              <a:t>　（自室以外メンバーにもつながりが増え、気軽に聞ける人も増える！）</a:t>
            </a:r>
            <a:endParaRPr kumimoji="1" lang="en-US" altLang="ja-JP" sz="2400"/>
          </a:p>
          <a:p>
            <a:endParaRPr lang="en-US" altLang="ja-JP" sz="2400"/>
          </a:p>
          <a:p>
            <a:r>
              <a:rPr kumimoji="1" lang="ja-JP" altLang="en-US" sz="2400"/>
              <a:t>■</a:t>
            </a:r>
            <a:r>
              <a:rPr kumimoji="1" lang="en-US" altLang="ja-JP" sz="2400"/>
              <a:t>QA</a:t>
            </a:r>
            <a:r>
              <a:rPr kumimoji="1" lang="ja-JP" altLang="en-US" sz="2400"/>
              <a:t>棟にも知り合いが増える！</a:t>
            </a:r>
            <a:endParaRPr kumimoji="1" lang="en-US" altLang="ja-JP" sz="2400"/>
          </a:p>
          <a:p>
            <a:r>
              <a:rPr lang="ja-JP" altLang="en-US" sz="2400"/>
              <a:t>　（現場メンバーにも知り合いが増え、仕事依頼等しやすくなる！）</a:t>
            </a:r>
            <a:endParaRPr lang="en-US" altLang="ja-JP" sz="2400"/>
          </a:p>
          <a:p>
            <a:endParaRPr kumimoji="1" lang="en-US" altLang="ja-JP" sz="2400"/>
          </a:p>
          <a:p>
            <a:r>
              <a:rPr lang="ja-JP" altLang="en-US" sz="2400"/>
              <a:t>■交流で業務知識も増える！</a:t>
            </a:r>
            <a:endParaRPr lang="en-US" altLang="ja-JP" sz="2400"/>
          </a:p>
          <a:p>
            <a:r>
              <a:rPr kumimoji="1" lang="ja-JP" altLang="en-US" sz="2400"/>
              <a:t>　（他室・</a:t>
            </a:r>
            <a:r>
              <a:rPr kumimoji="1" lang="en-US" altLang="ja-JP" sz="2400"/>
              <a:t>Gr</a:t>
            </a:r>
            <a:r>
              <a:rPr kumimoji="1" lang="ja-JP" altLang="en-US" sz="2400"/>
              <a:t>メンバーと練習前後で会話したりすることで、他の人がどんな</a:t>
            </a:r>
            <a:endParaRPr kumimoji="1" lang="en-US" altLang="ja-JP" sz="2400"/>
          </a:p>
          <a:p>
            <a:r>
              <a:rPr lang="ja-JP" altLang="en-US" sz="2400"/>
              <a:t>　　業務やっているか生声できける</a:t>
            </a:r>
            <a:r>
              <a:rPr kumimoji="1" lang="ja-JP" altLang="en-US" sz="2400"/>
              <a:t>）</a:t>
            </a:r>
            <a:endParaRPr kumimoji="1" lang="en-US" altLang="ja-JP" sz="2400"/>
          </a:p>
          <a:p>
            <a:endParaRPr lang="en-US" altLang="ja-JP" sz="2400"/>
          </a:p>
          <a:p>
            <a:r>
              <a:rPr kumimoji="1" lang="ja-JP" altLang="en-US" sz="2400" b="1" u="sng"/>
              <a:t>健康面</a:t>
            </a:r>
            <a:endParaRPr kumimoji="1" lang="en-US" altLang="ja-JP" sz="2400" b="1" u="sng"/>
          </a:p>
          <a:p>
            <a:r>
              <a:rPr lang="ja-JP" altLang="en-US" sz="2400"/>
              <a:t>■ゆる～いランニングかウォーキングを通じて減量！</a:t>
            </a:r>
            <a:endParaRPr lang="en-US" altLang="ja-JP" sz="2400"/>
          </a:p>
          <a:p>
            <a:r>
              <a:rPr kumimoji="1" lang="ja-JP" altLang="en-US" sz="2400"/>
              <a:t>　他スポーツやっている方はその基礎体力作りに役立つ！</a:t>
            </a:r>
            <a:endParaRPr kumimoji="1" lang="en-US" altLang="ja-JP" sz="2400"/>
          </a:p>
          <a:p>
            <a:endParaRPr lang="en-US" altLang="ja-JP" sz="2400"/>
          </a:p>
          <a:p>
            <a:r>
              <a:rPr kumimoji="1" lang="ja-JP" altLang="en-US" sz="2400"/>
              <a:t>■（充実感を求めたい方）ちょっとストイックにタイムを追い求めてみると</a:t>
            </a:r>
            <a:endParaRPr kumimoji="1" lang="en-US" altLang="ja-JP" sz="2400"/>
          </a:p>
          <a:p>
            <a:r>
              <a:rPr lang="ja-JP" altLang="en-US" sz="2400"/>
              <a:t>　　</a:t>
            </a:r>
            <a:r>
              <a:rPr kumimoji="1" lang="ja-JP" altLang="en-US" sz="2400"/>
              <a:t>完走してタイム更新できた時の充実感がすごい！</a:t>
            </a:r>
          </a:p>
        </p:txBody>
      </p:sp>
    </p:spTree>
    <p:extLst>
      <p:ext uri="{BB962C8B-B14F-4D97-AF65-F5344CB8AC3E}">
        <p14:creationId xmlns:p14="http://schemas.microsoft.com/office/powerpoint/2010/main" val="2797347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87BE93-851F-E49B-FE75-E10814CE90D3}"/>
              </a:ext>
            </a:extLst>
          </p:cNvPr>
          <p:cNvSpPr txBox="1"/>
          <p:nvPr/>
        </p:nvSpPr>
        <p:spPr>
          <a:xfrm>
            <a:off x="1634359" y="3105834"/>
            <a:ext cx="8923282" cy="646331"/>
          </a:xfrm>
          <a:prstGeom prst="rect">
            <a:avLst/>
          </a:prstGeom>
          <a:noFill/>
        </p:spPr>
        <p:txBody>
          <a:bodyPr wrap="square" rtlCol="0">
            <a:spAutoFit/>
          </a:bodyPr>
          <a:lstStyle/>
          <a:p>
            <a:pPr algn="ctr"/>
            <a:r>
              <a:rPr lang="ja-JP" altLang="en-US" sz="3600" b="1">
                <a:latin typeface="UD デジタル 教科書体 NK-B" panose="02020700000000000000" pitchFamily="18" charset="-128"/>
                <a:ea typeface="UD デジタル 教科書体 NK-B" panose="02020700000000000000" pitchFamily="18" charset="-128"/>
              </a:rPr>
              <a:t>２</a:t>
            </a:r>
            <a:r>
              <a:rPr kumimoji="1" lang="ja-JP" altLang="en-US" sz="3600" b="1">
                <a:latin typeface="UD デジタル 教科書体 NK-B" panose="02020700000000000000" pitchFamily="18" charset="-128"/>
                <a:ea typeface="UD デジタル 教科書体 NK-B" panose="02020700000000000000" pitchFamily="18" charset="-128"/>
              </a:rPr>
              <a:t>．活動スケジュール（案）について</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315198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7BB7619-8F24-4C61-9248-685488DF4E5E}"/>
              </a:ext>
            </a:extLst>
          </p:cNvPr>
          <p:cNvSpPr txBox="1"/>
          <p:nvPr/>
        </p:nvSpPr>
        <p:spPr>
          <a:xfrm>
            <a:off x="355600" y="228560"/>
            <a:ext cx="11252200" cy="3046988"/>
          </a:xfrm>
          <a:prstGeom prst="rect">
            <a:avLst/>
          </a:prstGeom>
          <a:noFill/>
        </p:spPr>
        <p:txBody>
          <a:bodyPr wrap="square" rtlCol="0">
            <a:spAutoFit/>
          </a:bodyPr>
          <a:lstStyle/>
          <a:p>
            <a:r>
              <a:rPr kumimoji="1" lang="ja-JP" altLang="en-US" sz="2400" b="1" u="sng"/>
              <a:t>走る目的は？</a:t>
            </a:r>
            <a:endParaRPr kumimoji="1" lang="en-US" altLang="ja-JP" sz="2400" b="1" u="sng"/>
          </a:p>
          <a:p>
            <a:r>
              <a:rPr kumimoji="1" lang="ja-JP" altLang="en-US" sz="2400"/>
              <a:t>・健康寿命を延ばしたい</a:t>
            </a:r>
            <a:endParaRPr kumimoji="1" lang="en-US" altLang="ja-JP" sz="2400"/>
          </a:p>
          <a:p>
            <a:r>
              <a:rPr lang="ja-JP" altLang="en-US" sz="2400"/>
              <a:t>・痩せたい！</a:t>
            </a:r>
            <a:endParaRPr lang="en-US" altLang="ja-JP" sz="2400"/>
          </a:p>
          <a:p>
            <a:r>
              <a:rPr lang="ja-JP" altLang="en-US" sz="2400"/>
              <a:t>・仲間と一体感を持って楽しみたい！</a:t>
            </a:r>
            <a:endParaRPr lang="en-US" altLang="ja-JP" sz="2400"/>
          </a:p>
          <a:p>
            <a:r>
              <a:rPr kumimoji="1" lang="ja-JP" altLang="en-US" sz="2400"/>
              <a:t>・充実感／爽快感を得たい！</a:t>
            </a:r>
            <a:endParaRPr kumimoji="1" lang="en-US" altLang="ja-JP" sz="2400"/>
          </a:p>
          <a:p>
            <a:r>
              <a:rPr lang="ja-JP" altLang="en-US" sz="2400"/>
              <a:t>・他スポーツをやるための体力をつけたい！</a:t>
            </a:r>
            <a:endParaRPr lang="en-US" altLang="ja-JP" sz="2400"/>
          </a:p>
          <a:p>
            <a:r>
              <a:rPr kumimoji="1" lang="ja-JP" altLang="en-US" sz="2400"/>
              <a:t>・子供と遊ぶための体力をつけたい！子供にいいかっこみせたい！</a:t>
            </a:r>
            <a:endParaRPr kumimoji="1" lang="en-US" altLang="ja-JP" sz="2400"/>
          </a:p>
          <a:p>
            <a:r>
              <a:rPr lang="ja-JP" altLang="en-US" sz="2400"/>
              <a:t>・走るのが超苦手で、克服して精神力を付けたい！自分に自身をもちたい！</a:t>
            </a:r>
            <a:endParaRPr kumimoji="1" lang="ja-JP" altLang="en-US" sz="2400"/>
          </a:p>
        </p:txBody>
      </p:sp>
      <p:sp>
        <p:nvSpPr>
          <p:cNvPr id="7" name="テキスト ボックス 6">
            <a:extLst>
              <a:ext uri="{FF2B5EF4-FFF2-40B4-BE49-F238E27FC236}">
                <a16:creationId xmlns:a16="http://schemas.microsoft.com/office/drawing/2014/main" id="{84005F42-16E8-4CD4-8EEF-285F8A73F5D0}"/>
              </a:ext>
            </a:extLst>
          </p:cNvPr>
          <p:cNvSpPr txBox="1"/>
          <p:nvPr/>
        </p:nvSpPr>
        <p:spPr>
          <a:xfrm>
            <a:off x="355600" y="3441680"/>
            <a:ext cx="11836400" cy="3416320"/>
          </a:xfrm>
          <a:prstGeom prst="rect">
            <a:avLst/>
          </a:prstGeom>
          <a:noFill/>
        </p:spPr>
        <p:txBody>
          <a:bodyPr wrap="square" rtlCol="0">
            <a:spAutoFit/>
          </a:bodyPr>
          <a:lstStyle/>
          <a:p>
            <a:r>
              <a:rPr lang="ja-JP" altLang="en-US" sz="2400" b="1" u="sng"/>
              <a:t>走ってて楽しいことは？</a:t>
            </a:r>
            <a:endParaRPr lang="en-US" altLang="ja-JP" sz="2400" b="1" u="sng"/>
          </a:p>
          <a:p>
            <a:r>
              <a:rPr lang="ja-JP" altLang="en-US" sz="2400"/>
              <a:t>・走った後のビールやごはんがおいしすぎる！罪悪感も減！</a:t>
            </a:r>
            <a:endParaRPr lang="en-US" altLang="ja-JP" sz="2400"/>
          </a:p>
          <a:p>
            <a:r>
              <a:rPr lang="ja-JP" altLang="en-US" sz="2400"/>
              <a:t>・仲間と走った後「お互い頑張ったね！」と会話しながらクールダウンする爽快さ</a:t>
            </a:r>
            <a:endParaRPr lang="en-US" altLang="ja-JP" sz="2400"/>
          </a:p>
          <a:p>
            <a:r>
              <a:rPr kumimoji="1" lang="ja-JP" altLang="en-US" sz="2400"/>
              <a:t>・景色の良いところをジョギングすると爽快感！</a:t>
            </a:r>
            <a:endParaRPr kumimoji="1" lang="en-US" altLang="ja-JP" sz="2400"/>
          </a:p>
          <a:p>
            <a:r>
              <a:rPr lang="ja-JP" altLang="en-US" sz="2400"/>
              <a:t>・駅伝仲間と共通の話題で盛り上がれる！</a:t>
            </a:r>
            <a:endParaRPr lang="en-US" altLang="ja-JP" sz="2400"/>
          </a:p>
          <a:p>
            <a:r>
              <a:rPr kumimoji="1" lang="ja-JP" altLang="en-US" sz="2400"/>
              <a:t>・大会の雰囲気が楽しい！部活に戻ったみたい！（ちょっとストイックな方）</a:t>
            </a:r>
            <a:endParaRPr kumimoji="1" lang="en-US" altLang="ja-JP" sz="2400"/>
          </a:p>
          <a:p>
            <a:r>
              <a:rPr lang="ja-JP" altLang="en-US" sz="2400"/>
              <a:t>・他スポーツと違いやった分だけ伸びる！タイムが伸びた時の充実感がすごい！</a:t>
            </a:r>
            <a:endParaRPr kumimoji="1" lang="en-US" altLang="ja-JP" sz="2400"/>
          </a:p>
          <a:p>
            <a:r>
              <a:rPr kumimoji="1" lang="ja-JP" altLang="en-US" sz="2400"/>
              <a:t>・旅行言ったとき旅先で朝ランして広い範囲の景色や散策を楽しめる！</a:t>
            </a:r>
            <a:endParaRPr kumimoji="1" lang="en-US" altLang="ja-JP" sz="2400"/>
          </a:p>
          <a:p>
            <a:r>
              <a:rPr lang="ja-JP" altLang="en-US" sz="2400"/>
              <a:t>・１００ｋｍマラソン完走した時自分に感動して涙が出た（だいぶストイックな方）</a:t>
            </a:r>
            <a:endParaRPr kumimoji="1" lang="ja-JP" altLang="en-US" sz="2400"/>
          </a:p>
        </p:txBody>
      </p:sp>
      <p:sp>
        <p:nvSpPr>
          <p:cNvPr id="4" name="タイトル 2">
            <a:extLst>
              <a:ext uri="{FF2B5EF4-FFF2-40B4-BE49-F238E27FC236}">
                <a16:creationId xmlns:a16="http://schemas.microsoft.com/office/drawing/2014/main" id="{DC0FC42A-A733-466B-AC34-1DC6A1E94A76}"/>
              </a:ext>
            </a:extLst>
          </p:cNvPr>
          <p:cNvSpPr txBox="1">
            <a:spLocks/>
          </p:cNvSpPr>
          <p:nvPr/>
        </p:nvSpPr>
        <p:spPr>
          <a:xfrm>
            <a:off x="4655553" y="0"/>
            <a:ext cx="6253079" cy="61949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40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メンバーに聞いてみました</a:t>
            </a:r>
          </a:p>
        </p:txBody>
      </p:sp>
    </p:spTree>
    <p:extLst>
      <p:ext uri="{BB962C8B-B14F-4D97-AF65-F5344CB8AC3E}">
        <p14:creationId xmlns:p14="http://schemas.microsoft.com/office/powerpoint/2010/main" val="1695160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sz="quarter" idx="13"/>
            <p:extLst>
              <p:ext uri="{D42A27DB-BD31-4B8C-83A1-F6EECF244321}">
                <p14:modId xmlns:p14="http://schemas.microsoft.com/office/powerpoint/2010/main" val="4262218697"/>
              </p:ext>
            </p:extLst>
          </p:nvPr>
        </p:nvGraphicFramePr>
        <p:xfrm>
          <a:off x="346362" y="1128952"/>
          <a:ext cx="11707098" cy="4634539"/>
        </p:xfrm>
        <a:graphic>
          <a:graphicData uri="http://schemas.openxmlformats.org/drawingml/2006/table">
            <a:tbl>
              <a:tblPr/>
              <a:tblGrid>
                <a:gridCol w="330832">
                  <a:extLst>
                    <a:ext uri="{9D8B030D-6E8A-4147-A177-3AD203B41FA5}">
                      <a16:colId xmlns:a16="http://schemas.microsoft.com/office/drawing/2014/main" val="1261291194"/>
                    </a:ext>
                  </a:extLst>
                </a:gridCol>
                <a:gridCol w="956297">
                  <a:extLst>
                    <a:ext uri="{9D8B030D-6E8A-4147-A177-3AD203B41FA5}">
                      <a16:colId xmlns:a16="http://schemas.microsoft.com/office/drawing/2014/main" val="555260350"/>
                    </a:ext>
                  </a:extLst>
                </a:gridCol>
                <a:gridCol w="1488567">
                  <a:extLst>
                    <a:ext uri="{9D8B030D-6E8A-4147-A177-3AD203B41FA5}">
                      <a16:colId xmlns:a16="http://schemas.microsoft.com/office/drawing/2014/main" val="2712675708"/>
                    </a:ext>
                  </a:extLst>
                </a:gridCol>
                <a:gridCol w="1488567">
                  <a:extLst>
                    <a:ext uri="{9D8B030D-6E8A-4147-A177-3AD203B41FA5}">
                      <a16:colId xmlns:a16="http://schemas.microsoft.com/office/drawing/2014/main" val="148405265"/>
                    </a:ext>
                  </a:extLst>
                </a:gridCol>
                <a:gridCol w="1488567">
                  <a:extLst>
                    <a:ext uri="{9D8B030D-6E8A-4147-A177-3AD203B41FA5}">
                      <a16:colId xmlns:a16="http://schemas.microsoft.com/office/drawing/2014/main" val="2789663502"/>
                    </a:ext>
                  </a:extLst>
                </a:gridCol>
                <a:gridCol w="1488567">
                  <a:extLst>
                    <a:ext uri="{9D8B030D-6E8A-4147-A177-3AD203B41FA5}">
                      <a16:colId xmlns:a16="http://schemas.microsoft.com/office/drawing/2014/main" val="1328759728"/>
                    </a:ext>
                  </a:extLst>
                </a:gridCol>
                <a:gridCol w="1488567">
                  <a:extLst>
                    <a:ext uri="{9D8B030D-6E8A-4147-A177-3AD203B41FA5}">
                      <a16:colId xmlns:a16="http://schemas.microsoft.com/office/drawing/2014/main" val="789814846"/>
                    </a:ext>
                  </a:extLst>
                </a:gridCol>
                <a:gridCol w="1488567">
                  <a:extLst>
                    <a:ext uri="{9D8B030D-6E8A-4147-A177-3AD203B41FA5}">
                      <a16:colId xmlns:a16="http://schemas.microsoft.com/office/drawing/2014/main" val="4218215097"/>
                    </a:ext>
                  </a:extLst>
                </a:gridCol>
                <a:gridCol w="1488567">
                  <a:extLst>
                    <a:ext uri="{9D8B030D-6E8A-4147-A177-3AD203B41FA5}">
                      <a16:colId xmlns:a16="http://schemas.microsoft.com/office/drawing/2014/main" val="3979042546"/>
                    </a:ext>
                  </a:extLst>
                </a:gridCol>
              </a:tblGrid>
              <a:tr h="485431">
                <a:tc>
                  <a:txBody>
                    <a:bodyPr/>
                    <a:lstStyle/>
                    <a:p>
                      <a:pPr algn="l"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５月</a:t>
                      </a:r>
                    </a:p>
                  </a:txBody>
                  <a:tcPr marL="0" marR="0" marT="0" marB="0" anchor="ctr">
                    <a:lnL w="6350" cap="flat" cmpd="sng" algn="ctr">
                      <a:solidFill>
                        <a:srgbClr val="000000"/>
                      </a:solidFill>
                      <a:prstDash val="solid"/>
                      <a:round/>
                      <a:headEnd type="none" w="med" len="med"/>
                      <a:tailEnd type="none" w="med" len="med"/>
                    </a:lnL>
                    <a:lnR w="19050" cap="flat" cmpd="sng" algn="ctr">
                      <a:solidFill>
                        <a:schemeClr val="bg1">
                          <a:lumMod val="65000"/>
                        </a:schemeClr>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６月</a:t>
                      </a:r>
                    </a:p>
                  </a:txBody>
                  <a:tcPr marL="0" marR="0" marT="0" marB="0" anchor="ctr">
                    <a:lnL w="19050" cap="flat" cmpd="sng" algn="ctr">
                      <a:solidFill>
                        <a:schemeClr val="bg1">
                          <a:lumMod val="65000"/>
                        </a:schemeClr>
                      </a:solidFill>
                      <a:prstDash val="dot"/>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７月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８月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９月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１０月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１１月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１２月</a:t>
                      </a:r>
                    </a:p>
                  </a:txBody>
                  <a:tcPr marL="0" marR="0" marT="0" marB="0" anchor="ctr">
                    <a:lnL w="12700" cap="flat" cmpd="sng" algn="ctr">
                      <a:solidFill>
                        <a:schemeClr val="bg1">
                          <a:lumMod val="75000"/>
                        </a:schemeClr>
                      </a:solidFill>
                      <a:prstDash val="dash"/>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65137924"/>
                  </a:ext>
                </a:extLst>
              </a:tr>
              <a:tr h="4149108">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実施事項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6350" cap="flat" cmpd="sng" algn="ctr">
                      <a:solidFill>
                        <a:srgbClr val="000000"/>
                      </a:solidFill>
                      <a:prstDash val="solid"/>
                      <a:round/>
                      <a:headEnd type="none" w="med" len="med"/>
                      <a:tailEnd type="none" w="med" len="med"/>
                    </a:lnL>
                    <a:lnR w="19050" cap="flat" cmpd="sng" algn="ctr">
                      <a:solidFill>
                        <a:schemeClr val="bg1">
                          <a:lumMod val="65000"/>
                        </a:schemeClr>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9050" cap="flat" cmpd="sng" algn="ctr">
                      <a:solidFill>
                        <a:schemeClr val="bg1">
                          <a:lumMod val="65000"/>
                        </a:schemeClr>
                      </a:solidFill>
                      <a:prstDash val="dot"/>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1922618"/>
                  </a:ext>
                </a:extLst>
              </a:tr>
            </a:tbl>
          </a:graphicData>
        </a:graphic>
      </p:graphicFrame>
      <p:sp>
        <p:nvSpPr>
          <p:cNvPr id="12" name="テキスト ボックス 12"/>
          <p:cNvSpPr txBox="1"/>
          <p:nvPr/>
        </p:nvSpPr>
        <p:spPr>
          <a:xfrm>
            <a:off x="10834223" y="2447988"/>
            <a:ext cx="1705043" cy="42145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rPr>
              <a:t>☆部内大会</a:t>
            </a:r>
            <a:endParaRPr kumimoji="1" lang="en-US" altLang="ja-JP" sz="20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13" name="テキスト ボックス 15"/>
          <p:cNvSpPr txBox="1"/>
          <p:nvPr/>
        </p:nvSpPr>
        <p:spPr>
          <a:xfrm>
            <a:off x="10516126" y="2051907"/>
            <a:ext cx="1796523" cy="34442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a:ln w="0"/>
                <a:solidFill>
                  <a:srgbClr val="FF0000"/>
                </a:solidFill>
                <a:latin typeface="UD デジタル 教科書体 NK-B" panose="02020700000000000000" pitchFamily="18" charset="-128"/>
                <a:ea typeface="UD デジタル 教科書体 NK-B" panose="02020700000000000000" pitchFamily="18" charset="-128"/>
              </a:rPr>
              <a:t>☆慰労会</a:t>
            </a:r>
            <a:endParaRPr kumimoji="1" lang="en-US" altLang="ja-JP" sz="2000">
              <a:ln w="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0" name="左右矢印 19"/>
          <p:cNvSpPr/>
          <p:nvPr/>
        </p:nvSpPr>
        <p:spPr>
          <a:xfrm>
            <a:off x="2061029" y="2907626"/>
            <a:ext cx="8403340" cy="950772"/>
          </a:xfrm>
          <a:prstGeom prst="leftRightArrow">
            <a:avLst>
              <a:gd name="adj1" fmla="val 58714"/>
              <a:gd name="adj2" fmla="val 50000"/>
            </a:avLst>
          </a:prstGeom>
          <a:solidFill>
            <a:schemeClr val="accent4">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b="1">
                <a:solidFill>
                  <a:srgbClr val="FF0000"/>
                </a:solidFill>
                <a:latin typeface="UD デジタル 教科書体 NK-B" panose="02020700000000000000" pitchFamily="18" charset="-128"/>
                <a:ea typeface="UD デジタル 教科書体 NK-B" panose="02020700000000000000" pitchFamily="18" charset="-128"/>
              </a:rPr>
              <a:t>　</a:t>
            </a:r>
            <a:r>
              <a:rPr kumimoji="1" lang="ja-JP" altLang="en-US" sz="18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rPr>
              <a:t>リアル練習会</a:t>
            </a:r>
            <a:r>
              <a:rPr kumimoji="1" lang="en-US" altLang="ja-JP" sz="18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rPr>
              <a:t>(</a:t>
            </a:r>
            <a:r>
              <a:rPr kumimoji="1" lang="ja-JP" altLang="en-US" sz="18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rPr>
              <a:t>毎週　水・土</a:t>
            </a:r>
            <a:r>
              <a:rPr kumimoji="1" lang="en-US" altLang="ja-JP" sz="18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rPr>
              <a:t>)</a:t>
            </a:r>
          </a:p>
        </p:txBody>
      </p:sp>
      <p:sp>
        <p:nvSpPr>
          <p:cNvPr id="36" name="正方形/長方形 35"/>
          <p:cNvSpPr/>
          <p:nvPr/>
        </p:nvSpPr>
        <p:spPr>
          <a:xfrm>
            <a:off x="8047173" y="68983"/>
            <a:ext cx="3439130" cy="327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a:solidFill>
                  <a:srgbClr val="0070C0"/>
                </a:solidFill>
                <a:latin typeface="UD デジタル 教科書体 NK-B" panose="02020700000000000000" pitchFamily="18" charset="-128"/>
                <a:ea typeface="UD デジタル 教科書体 NK-B" panose="02020700000000000000" pitchFamily="18" charset="-128"/>
              </a:rPr>
              <a:t>青字　：オンライン</a:t>
            </a:r>
          </a:p>
        </p:txBody>
      </p:sp>
      <p:sp>
        <p:nvSpPr>
          <p:cNvPr id="37" name="正方形/長方形 36"/>
          <p:cNvSpPr/>
          <p:nvPr/>
        </p:nvSpPr>
        <p:spPr>
          <a:xfrm>
            <a:off x="8047173" y="354483"/>
            <a:ext cx="3992005" cy="3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a:solidFill>
                  <a:srgbClr val="FF0000"/>
                </a:solidFill>
                <a:latin typeface="UD デジタル 教科書体 NK-B" panose="02020700000000000000" pitchFamily="18" charset="-128"/>
                <a:ea typeface="UD デジタル 教科書体 NK-B" panose="02020700000000000000" pitchFamily="18" charset="-128"/>
              </a:rPr>
              <a:t>赤字　：リアル</a:t>
            </a:r>
            <a:endParaRPr kumimoji="1" lang="ja-JP" altLang="en-US" sz="1000" b="1">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26" name="テキスト ボックス 12"/>
          <p:cNvSpPr txBox="1"/>
          <p:nvPr/>
        </p:nvSpPr>
        <p:spPr>
          <a:xfrm>
            <a:off x="10463855" y="1669653"/>
            <a:ext cx="2313356" cy="42145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400" b="1">
                <a:solidFill>
                  <a:srgbClr val="FF0000"/>
                </a:solidFill>
                <a:latin typeface="UD デジタル 教科書体 NK-B" panose="02020700000000000000" pitchFamily="18" charset="-128"/>
                <a:ea typeface="UD デジタル 教科書体 NK-B" panose="02020700000000000000" pitchFamily="18" charset="-128"/>
              </a:rPr>
              <a:t>☆全社大会</a:t>
            </a:r>
          </a:p>
        </p:txBody>
      </p:sp>
      <p:sp>
        <p:nvSpPr>
          <p:cNvPr id="63" name="角丸四角形 62"/>
          <p:cNvSpPr/>
          <p:nvPr/>
        </p:nvSpPr>
        <p:spPr>
          <a:xfrm>
            <a:off x="189866" y="6222155"/>
            <a:ext cx="11863593" cy="467747"/>
          </a:xfrm>
          <a:prstGeom prst="roundRect">
            <a:avLst/>
          </a:prstGeom>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800" b="1">
                <a:solidFill>
                  <a:srgbClr val="FF0000"/>
                </a:solidFill>
                <a:latin typeface="UD デジタル 教科書体 NK-B" panose="02020700000000000000" pitchFamily="18" charset="-128"/>
                <a:ea typeface="UD デジタル 教科書体 NK-B" panose="02020700000000000000" pitchFamily="18" charset="-128"/>
              </a:rPr>
              <a:t>１２月</a:t>
            </a:r>
            <a:r>
              <a:rPr lang="ja-JP" altLang="en-US" sz="2800" b="1">
                <a:solidFill>
                  <a:srgbClr val="FF0000"/>
                </a:solidFill>
                <a:latin typeface="UD デジタル 教科書体 NK-B" panose="02020700000000000000" pitchFamily="18" charset="-128"/>
                <a:ea typeface="UD デジタル 教科書体 NK-B" panose="02020700000000000000" pitchFamily="18" charset="-128"/>
              </a:rPr>
              <a:t>の</a:t>
            </a:r>
            <a:r>
              <a:rPr kumimoji="1" lang="ja-JP" altLang="en-US" sz="2800" b="1">
                <a:solidFill>
                  <a:srgbClr val="FF0000"/>
                </a:solidFill>
                <a:latin typeface="UD デジタル 教科書体 NK-B" panose="02020700000000000000" pitchFamily="18" charset="-128"/>
                <a:ea typeface="UD デジタル 教科書体 NK-B" panose="02020700000000000000" pitchFamily="18" charset="-128"/>
              </a:rPr>
              <a:t>大会を目標とし、オンライン駅伝と練習会を軸に交流・体力強化</a:t>
            </a:r>
          </a:p>
        </p:txBody>
      </p:sp>
      <p:sp>
        <p:nvSpPr>
          <p:cNvPr id="27" name="テキスト ボックス 7">
            <a:extLst>
              <a:ext uri="{FF2B5EF4-FFF2-40B4-BE49-F238E27FC236}">
                <a16:creationId xmlns:a16="http://schemas.microsoft.com/office/drawing/2014/main" id="{1DBAFC52-5F6E-4327-8595-5A184948BE87}"/>
              </a:ext>
            </a:extLst>
          </p:cNvPr>
          <p:cNvSpPr txBox="1"/>
          <p:nvPr/>
        </p:nvSpPr>
        <p:spPr>
          <a:xfrm>
            <a:off x="2644811" y="2233787"/>
            <a:ext cx="2814863" cy="65114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rPr>
              <a:t>☆決起会</a:t>
            </a:r>
            <a:r>
              <a:rPr lang="en-US" altLang="ja-JP" sz="20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rPr>
              <a:t>BBQ</a:t>
            </a:r>
          </a:p>
          <a:p>
            <a:r>
              <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rPr>
              <a:t>　</a:t>
            </a:r>
            <a:r>
              <a:rPr lang="ja-JP" altLang="en-US" sz="2000" b="1">
                <a:solidFill>
                  <a:srgbClr val="FF0000"/>
                </a:solidFill>
                <a:latin typeface="UD デジタル 教科書体 NK-B" panose="02020700000000000000" pitchFamily="18" charset="-128"/>
                <a:ea typeface="UD デジタル 教科書体 NK-B" panose="02020700000000000000" pitchFamily="18" charset="-128"/>
              </a:rPr>
              <a:t>　</a:t>
            </a:r>
            <a:r>
              <a:rPr lang="en-US" altLang="ja-JP" sz="20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rPr>
              <a:t>(6/29)</a:t>
            </a:r>
            <a:endParaRPr kumimoji="1" lang="en-US" altLang="ja-JP" sz="20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endParaRPr>
          </a:p>
        </p:txBody>
      </p:sp>
      <p:sp>
        <p:nvSpPr>
          <p:cNvPr id="39" name="テキスト ボックス 38">
            <a:extLst>
              <a:ext uri="{FF2B5EF4-FFF2-40B4-BE49-F238E27FC236}">
                <a16:creationId xmlns:a16="http://schemas.microsoft.com/office/drawing/2014/main" id="{5889A437-D336-4124-A458-3B75CD56885B}"/>
              </a:ext>
            </a:extLst>
          </p:cNvPr>
          <p:cNvSpPr txBox="1"/>
          <p:nvPr/>
        </p:nvSpPr>
        <p:spPr>
          <a:xfrm>
            <a:off x="145142" y="123407"/>
            <a:ext cx="6270171" cy="584775"/>
          </a:xfrm>
          <a:prstGeom prst="rect">
            <a:avLst/>
          </a:prstGeom>
          <a:noFill/>
        </p:spPr>
        <p:txBody>
          <a:bodyPr wrap="squar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a:t>
            </a:r>
            <a:r>
              <a:rPr lang="ja-JP" altLang="en-US" sz="3200" u="sng">
                <a:latin typeface="UD デジタル 教科書体 NK-B" panose="02020700000000000000" pitchFamily="18" charset="-128"/>
                <a:ea typeface="UD デジタル 教科書体 NK-B" panose="02020700000000000000" pitchFamily="18" charset="-128"/>
              </a:rPr>
              <a:t>本年活動スケジュール（案）</a:t>
            </a:r>
            <a:endParaRPr lang="en-US" altLang="ja-JP" sz="3200" u="sng">
              <a:latin typeface="UD デジタル 教科書体 NK-B" panose="02020700000000000000" pitchFamily="18" charset="-128"/>
              <a:ea typeface="UD デジタル 教科書体 NK-B" panose="02020700000000000000" pitchFamily="18" charset="-128"/>
            </a:endParaRPr>
          </a:p>
        </p:txBody>
      </p:sp>
      <p:sp>
        <p:nvSpPr>
          <p:cNvPr id="33" name="テキスト ボックス 7">
            <a:extLst>
              <a:ext uri="{FF2B5EF4-FFF2-40B4-BE49-F238E27FC236}">
                <a16:creationId xmlns:a16="http://schemas.microsoft.com/office/drawing/2014/main" id="{ED8B185B-19E1-4796-9AAB-D87FF68A0809}"/>
              </a:ext>
            </a:extLst>
          </p:cNvPr>
          <p:cNvSpPr txBox="1"/>
          <p:nvPr/>
        </p:nvSpPr>
        <p:spPr>
          <a:xfrm>
            <a:off x="5239216" y="2257241"/>
            <a:ext cx="2422392" cy="40147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rPr>
              <a:t>☆御嶽合宿</a:t>
            </a:r>
            <a:endParaRPr kumimoji="1" lang="en-US" altLang="ja-JP" sz="20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endParaRPr>
          </a:p>
          <a:p>
            <a:r>
              <a:rPr lang="en-US" altLang="ja-JP" sz="20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rPr>
              <a:t>(8/31-9/1)</a:t>
            </a:r>
            <a:endParaRPr kumimoji="1" lang="en-US" altLang="ja-JP" sz="2000" b="1">
              <a:solidFill>
                <a:srgbClr val="FF0000"/>
              </a:solidFill>
              <a:highlight>
                <a:srgbClr val="00FF00"/>
              </a:highlight>
              <a:latin typeface="UD デジタル 教科書体 NK-B" panose="02020700000000000000" pitchFamily="18" charset="-128"/>
              <a:ea typeface="UD デジタル 教科書体 NK-B" panose="02020700000000000000" pitchFamily="18" charset="-128"/>
            </a:endParaRPr>
          </a:p>
        </p:txBody>
      </p:sp>
      <p:sp>
        <p:nvSpPr>
          <p:cNvPr id="34" name="テキスト ボックス 7">
            <a:extLst>
              <a:ext uri="{FF2B5EF4-FFF2-40B4-BE49-F238E27FC236}">
                <a16:creationId xmlns:a16="http://schemas.microsoft.com/office/drawing/2014/main" id="{322F249A-9FC4-422F-AEEF-6398210D62ED}"/>
              </a:ext>
            </a:extLst>
          </p:cNvPr>
          <p:cNvSpPr txBox="1"/>
          <p:nvPr/>
        </p:nvSpPr>
        <p:spPr>
          <a:xfrm>
            <a:off x="7713879" y="2233787"/>
            <a:ext cx="1796523" cy="40147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rPr>
              <a:t>☆近場合宿</a:t>
            </a:r>
            <a:endParaRPr kumimoji="1" lang="en-US" altLang="ja-JP" sz="20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35" name="左右矢印 58">
            <a:extLst>
              <a:ext uri="{FF2B5EF4-FFF2-40B4-BE49-F238E27FC236}">
                <a16:creationId xmlns:a16="http://schemas.microsoft.com/office/drawing/2014/main" id="{A6015573-E6FE-4D82-8C31-460F2320852B}"/>
              </a:ext>
            </a:extLst>
          </p:cNvPr>
          <p:cNvSpPr/>
          <p:nvPr/>
        </p:nvSpPr>
        <p:spPr>
          <a:xfrm>
            <a:off x="3425126" y="1705783"/>
            <a:ext cx="6552924" cy="301787"/>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rPr>
              <a:t>　懇親会</a:t>
            </a:r>
            <a:r>
              <a:rPr kumimoji="1" lang="en-US" altLang="ja-JP" sz="2000" b="1">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sz="2000" b="1">
                <a:solidFill>
                  <a:srgbClr val="FF0000"/>
                </a:solidFill>
                <a:latin typeface="UD デジタル 教科書体 NK-B" panose="02020700000000000000" pitchFamily="18" charset="-128"/>
                <a:ea typeface="UD デジタル 教科書体 NK-B" panose="02020700000000000000" pitchFamily="18" charset="-128"/>
              </a:rPr>
              <a:t>飲み会）：随時</a:t>
            </a:r>
            <a:endParaRPr kumimoji="1" lang="en-US" altLang="ja-JP" sz="20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3" name="左右矢印 58">
            <a:extLst>
              <a:ext uri="{FF2B5EF4-FFF2-40B4-BE49-F238E27FC236}">
                <a16:creationId xmlns:a16="http://schemas.microsoft.com/office/drawing/2014/main" id="{DC192AD4-5310-7464-7AB9-4A9D2D5AEB88}"/>
              </a:ext>
            </a:extLst>
          </p:cNvPr>
          <p:cNvSpPr/>
          <p:nvPr/>
        </p:nvSpPr>
        <p:spPr>
          <a:xfrm>
            <a:off x="1186690" y="1691930"/>
            <a:ext cx="1670329" cy="307777"/>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sz="2000" b="1">
                <a:solidFill>
                  <a:srgbClr val="0070C0"/>
                </a:solidFill>
                <a:latin typeface="UD デジタル 教科書体 NK-B" panose="02020700000000000000" pitchFamily="18" charset="-128"/>
                <a:ea typeface="UD デジタル 教科書体 NK-B" panose="02020700000000000000" pitchFamily="18" charset="-128"/>
              </a:rPr>
              <a:t>　☆顔合わせ会</a:t>
            </a:r>
          </a:p>
        </p:txBody>
      </p:sp>
      <p:sp>
        <p:nvSpPr>
          <p:cNvPr id="5" name="左右矢印 19">
            <a:extLst>
              <a:ext uri="{FF2B5EF4-FFF2-40B4-BE49-F238E27FC236}">
                <a16:creationId xmlns:a16="http://schemas.microsoft.com/office/drawing/2014/main" id="{E4E30C9D-C58D-DB6D-FE3A-2BD801737373}"/>
              </a:ext>
            </a:extLst>
          </p:cNvPr>
          <p:cNvSpPr/>
          <p:nvPr/>
        </p:nvSpPr>
        <p:spPr>
          <a:xfrm>
            <a:off x="2061029" y="3881092"/>
            <a:ext cx="8403340" cy="950772"/>
          </a:xfrm>
          <a:prstGeom prst="leftRightArrow">
            <a:avLst>
              <a:gd name="adj1" fmla="val 58714"/>
              <a:gd name="adj2" fmla="val 50000"/>
            </a:avLst>
          </a:prstGeom>
          <a:solidFill>
            <a:schemeClr val="accent4">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b="1">
                <a:solidFill>
                  <a:srgbClr val="FF0000"/>
                </a:solidFill>
                <a:latin typeface="UD デジタル 教科書体 NK-B" panose="02020700000000000000" pitchFamily="18" charset="-128"/>
                <a:ea typeface="UD デジタル 教科書体 NK-B" panose="02020700000000000000" pitchFamily="18" charset="-128"/>
              </a:rPr>
              <a:t>　</a:t>
            </a:r>
            <a:r>
              <a:rPr kumimoji="1" lang="ja-JP" altLang="en-US" sz="1800" b="1">
                <a:solidFill>
                  <a:srgbClr val="0070C0"/>
                </a:solidFill>
                <a:latin typeface="UD デジタル 教科書体 NK-B" panose="02020700000000000000" pitchFamily="18" charset="-128"/>
                <a:ea typeface="UD デジタル 教科書体 NK-B" panose="02020700000000000000" pitchFamily="18" charset="-128"/>
              </a:rPr>
              <a:t>オンラインでの運動共有・オンライン駅伝　等（随時頻繁に実施）</a:t>
            </a:r>
            <a:endParaRPr kumimoji="1" lang="en-US" altLang="ja-JP" sz="18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6" name="左右矢印 19">
            <a:extLst>
              <a:ext uri="{FF2B5EF4-FFF2-40B4-BE49-F238E27FC236}">
                <a16:creationId xmlns:a16="http://schemas.microsoft.com/office/drawing/2014/main" id="{1A8FAE55-C16A-AD4E-F2AE-5F09122FA4CB}"/>
              </a:ext>
            </a:extLst>
          </p:cNvPr>
          <p:cNvSpPr/>
          <p:nvPr/>
        </p:nvSpPr>
        <p:spPr>
          <a:xfrm>
            <a:off x="2061029" y="4850613"/>
            <a:ext cx="8403340" cy="950772"/>
          </a:xfrm>
          <a:prstGeom prst="leftRightArrow">
            <a:avLst>
              <a:gd name="adj1" fmla="val 58714"/>
              <a:gd name="adj2" fmla="val 50000"/>
            </a:avLst>
          </a:prstGeom>
          <a:solidFill>
            <a:schemeClr val="accent4">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400" b="1">
                <a:solidFill>
                  <a:srgbClr val="FF0000"/>
                </a:solidFill>
                <a:latin typeface="UD デジタル 教科書体 NK-B" panose="02020700000000000000" pitchFamily="18" charset="-128"/>
                <a:ea typeface="UD デジタル 教科書体 NK-B" panose="02020700000000000000" pitchFamily="18" charset="-128"/>
              </a:rPr>
              <a:t>有志で市民大会（リレーマラソンやハーフマラソン等）出場　</a:t>
            </a:r>
            <a:endParaRPr kumimoji="1" lang="en-US" altLang="ja-JP" sz="1400" b="1">
              <a:solidFill>
                <a:srgbClr val="FF0000"/>
              </a:solidFill>
              <a:latin typeface="UD デジタル 教科書体 NK-B" panose="02020700000000000000" pitchFamily="18" charset="-128"/>
              <a:ea typeface="UD デジタル 教科書体 NK-B" panose="02020700000000000000" pitchFamily="18" charset="-128"/>
            </a:endParaRPr>
          </a:p>
          <a:p>
            <a:pPr algn="ctr"/>
            <a:r>
              <a:rPr lang="en-US" altLang="ja-JP" sz="1400" b="1">
                <a:solidFill>
                  <a:srgbClr val="FF0000"/>
                </a:solidFill>
                <a:latin typeface="UD デジタル 教科書体 NK-B" panose="02020700000000000000" pitchFamily="18" charset="-128"/>
                <a:ea typeface="UD デジタル 教科書体 NK-B" panose="02020700000000000000" pitchFamily="18" charset="-128"/>
              </a:rPr>
              <a:t>※</a:t>
            </a:r>
            <a:r>
              <a:rPr lang="ja-JP" altLang="en-US" sz="1400" b="1">
                <a:solidFill>
                  <a:srgbClr val="FF0000"/>
                </a:solidFill>
                <a:latin typeface="UD デジタル 教科書体 NK-B" panose="02020700000000000000" pitchFamily="18" charset="-128"/>
                <a:ea typeface="UD デジタル 教科書体 NK-B" panose="02020700000000000000" pitchFamily="18" charset="-128"/>
              </a:rPr>
              <a:t>公式活動ではありませんが随時呼びかけます</a:t>
            </a:r>
            <a:r>
              <a:rPr kumimoji="1" lang="ja-JP" altLang="en-US" sz="1400" b="1">
                <a:solidFill>
                  <a:srgbClr val="FF0000"/>
                </a:solidFill>
                <a:latin typeface="UD デジタル 教科書体 NK-B" panose="02020700000000000000" pitchFamily="18" charset="-128"/>
                <a:ea typeface="UD デジタル 教科書体 NK-B" panose="02020700000000000000" pitchFamily="18" charset="-128"/>
              </a:rPr>
              <a:t>　</a:t>
            </a:r>
            <a:endParaRPr kumimoji="1" lang="en-US" altLang="ja-JP" sz="14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 name="正方形/長方形 1">
            <a:extLst>
              <a:ext uri="{FF2B5EF4-FFF2-40B4-BE49-F238E27FC236}">
                <a16:creationId xmlns:a16="http://schemas.microsoft.com/office/drawing/2014/main" id="{46BA831D-8938-4003-597C-AB7F186D16ED}"/>
              </a:ext>
            </a:extLst>
          </p:cNvPr>
          <p:cNvSpPr/>
          <p:nvPr/>
        </p:nvSpPr>
        <p:spPr>
          <a:xfrm>
            <a:off x="8047173" y="645631"/>
            <a:ext cx="3992005" cy="3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a:solidFill>
                  <a:schemeClr val="tx1"/>
                </a:solidFill>
                <a:highlight>
                  <a:srgbClr val="00FF00"/>
                </a:highlight>
                <a:latin typeface="UD デジタル 教科書体 NK-B" panose="02020700000000000000" pitchFamily="18" charset="-128"/>
                <a:ea typeface="UD デジタル 教科書体 NK-B" panose="02020700000000000000" pitchFamily="18" charset="-128"/>
              </a:rPr>
              <a:t>蛍光</a:t>
            </a:r>
            <a:r>
              <a:rPr kumimoji="1" lang="ja-JP" altLang="en-US" b="1">
                <a:solidFill>
                  <a:schemeClr val="tx1"/>
                </a:solidFill>
                <a:latin typeface="UD デジタル 教科書体 NK-B" panose="02020700000000000000" pitchFamily="18" charset="-128"/>
                <a:ea typeface="UD デジタル 教科書体 NK-B" panose="02020700000000000000" pitchFamily="18" charset="-128"/>
              </a:rPr>
              <a:t>　：詳細説明</a:t>
            </a:r>
            <a:endParaRPr kumimoji="1" lang="ja-JP" altLang="en-US" sz="1000" b="1">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7" name="吹き出し: 四角形 6">
            <a:extLst>
              <a:ext uri="{FF2B5EF4-FFF2-40B4-BE49-F238E27FC236}">
                <a16:creationId xmlns:a16="http://schemas.microsoft.com/office/drawing/2014/main" id="{73916885-55AF-1522-1E86-FE63ADEDBB8A}"/>
              </a:ext>
            </a:extLst>
          </p:cNvPr>
          <p:cNvSpPr/>
          <p:nvPr/>
        </p:nvSpPr>
        <p:spPr>
          <a:xfrm>
            <a:off x="10565733" y="4247614"/>
            <a:ext cx="1473445" cy="757114"/>
          </a:xfrm>
          <a:prstGeom prst="wedgeRectCallout">
            <a:avLst>
              <a:gd name="adj1" fmla="val -67213"/>
              <a:gd name="adj2" fmla="val -2721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1400" b="1">
                <a:latin typeface="UD デジタル 教科書体 NK-B" panose="02020700000000000000" pitchFamily="18" charset="-128"/>
                <a:ea typeface="UD デジタル 教科書体 NK-B" panose="02020700000000000000" pitchFamily="18" charset="-128"/>
              </a:rPr>
              <a:t>初めての方向けに別途説明会を開催します</a:t>
            </a:r>
          </a:p>
        </p:txBody>
      </p:sp>
    </p:spTree>
    <p:extLst>
      <p:ext uri="{BB962C8B-B14F-4D97-AF65-F5344CB8AC3E}">
        <p14:creationId xmlns:p14="http://schemas.microsoft.com/office/powerpoint/2010/main" val="390660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人　イラスト に対する画像結果">
            <a:extLst>
              <a:ext uri="{FF2B5EF4-FFF2-40B4-BE49-F238E27FC236}">
                <a16:creationId xmlns:a16="http://schemas.microsoft.com/office/drawing/2014/main" id="{F1AC3E96-2745-264F-4385-8DD2DFEDC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622" y="1156961"/>
            <a:ext cx="1123950" cy="1895475"/>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8CF48A1-F839-C92E-1161-0650C6EC8FD7}"/>
              </a:ext>
            </a:extLst>
          </p:cNvPr>
          <p:cNvPicPr>
            <a:picLocks noChangeAspect="1"/>
          </p:cNvPicPr>
          <p:nvPr/>
        </p:nvPicPr>
        <p:blipFill>
          <a:blip r:embed="rId3"/>
          <a:stretch>
            <a:fillRect/>
          </a:stretch>
        </p:blipFill>
        <p:spPr>
          <a:xfrm>
            <a:off x="10645617" y="1024924"/>
            <a:ext cx="1104900" cy="1771650"/>
          </a:xfrm>
          <a:prstGeom prst="rect">
            <a:avLst/>
          </a:prstGeom>
        </p:spPr>
      </p:pic>
      <p:pic>
        <p:nvPicPr>
          <p:cNvPr id="1028" name="Picture 4" descr="女性　イラスト に対する画像結果">
            <a:extLst>
              <a:ext uri="{FF2B5EF4-FFF2-40B4-BE49-F238E27FC236}">
                <a16:creationId xmlns:a16="http://schemas.microsoft.com/office/drawing/2014/main" id="{5C6F1EFB-E95F-7CFC-C0EB-48979DBA4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973" y="3229613"/>
            <a:ext cx="1123951" cy="1542678"/>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2">
            <a:extLst>
              <a:ext uri="{FF2B5EF4-FFF2-40B4-BE49-F238E27FC236}">
                <a16:creationId xmlns:a16="http://schemas.microsoft.com/office/drawing/2014/main" id="{F0E300DC-E7A5-9A8C-ECFD-864807E527BB}"/>
              </a:ext>
            </a:extLst>
          </p:cNvPr>
          <p:cNvSpPr txBox="1">
            <a:spLocks/>
          </p:cNvSpPr>
          <p:nvPr/>
        </p:nvSpPr>
        <p:spPr>
          <a:xfrm>
            <a:off x="0" y="-96440"/>
            <a:ext cx="12370777" cy="80861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endParaRPr lang="ja-JP" altLang="en-US" sz="54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endParaRPr>
          </a:p>
        </p:txBody>
      </p:sp>
      <p:sp>
        <p:nvSpPr>
          <p:cNvPr id="6" name="吹き出し: 四角形 5">
            <a:extLst>
              <a:ext uri="{FF2B5EF4-FFF2-40B4-BE49-F238E27FC236}">
                <a16:creationId xmlns:a16="http://schemas.microsoft.com/office/drawing/2014/main" id="{22808178-ABC8-C039-F7FB-6C4C927E52AF}"/>
              </a:ext>
            </a:extLst>
          </p:cNvPr>
          <p:cNvSpPr/>
          <p:nvPr/>
        </p:nvSpPr>
        <p:spPr>
          <a:xfrm>
            <a:off x="2170385" y="2906933"/>
            <a:ext cx="3859565" cy="1639613"/>
          </a:xfrm>
          <a:prstGeom prst="wedgeRectCallout">
            <a:avLst>
              <a:gd name="adj1" fmla="val -68124"/>
              <a:gd name="adj2" fmla="val 18269"/>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latin typeface="UD デジタル 教科書体 NK-B" panose="02020700000000000000" pitchFamily="18" charset="-128"/>
                <a:ea typeface="UD デジタル 教科書体 NK-B" panose="02020700000000000000" pitchFamily="18" charset="-128"/>
              </a:rPr>
              <a:t>普段忙しいし遠くに住んでいるので、練習会とかは厳しいけど運動したり競ったりしたいので、</a:t>
            </a:r>
            <a:r>
              <a:rPr kumimoji="1" lang="ja-JP" altLang="en-US" u="sng">
                <a:latin typeface="UD デジタル 教科書体 NK-B" panose="02020700000000000000" pitchFamily="18" charset="-128"/>
                <a:ea typeface="UD デジタル 教科書体 NK-B" panose="02020700000000000000" pitchFamily="18" charset="-128"/>
              </a:rPr>
              <a:t>好きな時間・場所でできる</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オンライン駅伝</a:t>
            </a:r>
            <a:r>
              <a:rPr kumimoji="1" lang="ja-JP" altLang="en-US">
                <a:latin typeface="UD デジタル 教科書体 NK-B" panose="02020700000000000000" pitchFamily="18" charset="-128"/>
                <a:ea typeface="UD デジタル 教科書体 NK-B" panose="02020700000000000000" pitchFamily="18" charset="-128"/>
              </a:rPr>
              <a:t>だけ参加しようかな</a:t>
            </a:r>
          </a:p>
        </p:txBody>
      </p:sp>
      <p:sp>
        <p:nvSpPr>
          <p:cNvPr id="7" name="吹き出し: 四角形 6">
            <a:extLst>
              <a:ext uri="{FF2B5EF4-FFF2-40B4-BE49-F238E27FC236}">
                <a16:creationId xmlns:a16="http://schemas.microsoft.com/office/drawing/2014/main" id="{9825BD0D-1339-DD3A-63B0-F491DAA1CCB4}"/>
              </a:ext>
            </a:extLst>
          </p:cNvPr>
          <p:cNvSpPr/>
          <p:nvPr/>
        </p:nvSpPr>
        <p:spPr>
          <a:xfrm>
            <a:off x="2259773" y="1156961"/>
            <a:ext cx="3775183" cy="1639613"/>
          </a:xfrm>
          <a:prstGeom prst="wedgeRectCallout">
            <a:avLst>
              <a:gd name="adj1" fmla="val -76006"/>
              <a:gd name="adj2" fmla="val 5769"/>
            </a:avLst>
          </a:prstGeom>
        </p:spPr>
        <p:style>
          <a:lnRef idx="2">
            <a:schemeClr val="accent6"/>
          </a:lnRef>
          <a:fillRef idx="1">
            <a:schemeClr val="lt1"/>
          </a:fillRef>
          <a:effectRef idx="0">
            <a:schemeClr val="accent6"/>
          </a:effectRef>
          <a:fontRef idx="minor">
            <a:schemeClr val="dk1"/>
          </a:fontRef>
        </p:style>
        <p:txBody>
          <a:bodyPr rtlCol="0" anchor="ctr"/>
          <a:lstStyle/>
          <a:p>
            <a:r>
              <a:rPr lang="ja-JP" altLang="en-US">
                <a:latin typeface="UD デジタル 教科書体 NK-B" panose="02020700000000000000" pitchFamily="18" charset="-128"/>
                <a:ea typeface="UD デジタル 教科書体 NK-B" panose="02020700000000000000" pitchFamily="18" charset="-128"/>
              </a:rPr>
              <a:t>激しく走るの</a:t>
            </a:r>
            <a:r>
              <a:rPr kumimoji="1" lang="ja-JP" altLang="en-US">
                <a:latin typeface="UD デジタル 教科書体 NK-B" panose="02020700000000000000" pitchFamily="18" charset="-128"/>
                <a:ea typeface="UD デジタル 教科書体 NK-B" panose="02020700000000000000" pitchFamily="18" charset="-128"/>
              </a:rPr>
              <a:t>は嫌だけど健康に痩せたいので、</a:t>
            </a:r>
            <a:r>
              <a:rPr kumimoji="1" lang="ja-JP" altLang="en-US" u="sng">
                <a:latin typeface="UD デジタル 教科書体 NK-B" panose="02020700000000000000" pitchFamily="18" charset="-128"/>
                <a:ea typeface="UD デジタル 教科書体 NK-B" panose="02020700000000000000" pitchFamily="18" charset="-128"/>
              </a:rPr>
              <a:t>みんなと走れる</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練習会</a:t>
            </a:r>
            <a:r>
              <a:rPr kumimoji="1" lang="ja-JP" altLang="en-US" u="sng">
                <a:latin typeface="UD デジタル 教科書体 NK-B" panose="02020700000000000000" pitchFamily="18" charset="-128"/>
                <a:ea typeface="UD デジタル 教科書体 NK-B" panose="02020700000000000000" pitchFamily="18" charset="-128"/>
              </a:rPr>
              <a:t>や</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合宿</a:t>
            </a:r>
            <a:r>
              <a:rPr kumimoji="1" lang="ja-JP" altLang="en-US" u="sng">
                <a:latin typeface="UD デジタル 教科書体 NK-B" panose="02020700000000000000" pitchFamily="18" charset="-128"/>
                <a:ea typeface="UD デジタル 教科書体 NK-B" panose="02020700000000000000" pitchFamily="18" charset="-128"/>
              </a:rPr>
              <a:t>に参加してジョギング</a:t>
            </a:r>
            <a:r>
              <a:rPr lang="ja-JP" altLang="en-US" u="sng">
                <a:latin typeface="UD デジタル 教科書体 NK-B" panose="02020700000000000000" pitchFamily="18" charset="-128"/>
                <a:ea typeface="UD デジタル 教科書体 NK-B" panose="02020700000000000000" pitchFamily="18" charset="-128"/>
              </a:rPr>
              <a:t>とかしよ～</a:t>
            </a:r>
            <a:r>
              <a:rPr kumimoji="1" lang="ja-JP" altLang="en-US" u="sng">
                <a:latin typeface="UD デジタル 教科書体 NK-B" panose="02020700000000000000" pitchFamily="18" charset="-128"/>
                <a:ea typeface="UD デジタル 教科書体 NK-B" panose="02020700000000000000" pitchFamily="18" charset="-128"/>
              </a:rPr>
              <a:t>かな</a:t>
            </a:r>
            <a:endParaRPr kumimoji="1" lang="ja-JP" altLang="en-US">
              <a:latin typeface="UD デジタル 教科書体 NK-B" panose="02020700000000000000" pitchFamily="18" charset="-128"/>
              <a:ea typeface="UD デジタル 教科書体 NK-B" panose="02020700000000000000" pitchFamily="18" charset="-128"/>
            </a:endParaRPr>
          </a:p>
        </p:txBody>
      </p:sp>
      <p:sp>
        <p:nvSpPr>
          <p:cNvPr id="8" name="吹き出し: 四角形 7">
            <a:extLst>
              <a:ext uri="{FF2B5EF4-FFF2-40B4-BE49-F238E27FC236}">
                <a16:creationId xmlns:a16="http://schemas.microsoft.com/office/drawing/2014/main" id="{5CA6E758-C51F-7BF3-FB54-F380DC9177EB}"/>
              </a:ext>
            </a:extLst>
          </p:cNvPr>
          <p:cNvSpPr/>
          <p:nvPr/>
        </p:nvSpPr>
        <p:spPr>
          <a:xfrm>
            <a:off x="6386726" y="1156961"/>
            <a:ext cx="3986983" cy="1639613"/>
          </a:xfrm>
          <a:prstGeom prst="wedgeRectCallout">
            <a:avLst>
              <a:gd name="adj1" fmla="val 57636"/>
              <a:gd name="adj2" fmla="val 18269"/>
            </a:avLst>
          </a:prstGeom>
        </p:spPr>
        <p:style>
          <a:lnRef idx="2">
            <a:schemeClr val="accent6"/>
          </a:lnRef>
          <a:fillRef idx="1">
            <a:schemeClr val="lt1"/>
          </a:fillRef>
          <a:effectRef idx="0">
            <a:schemeClr val="accent6"/>
          </a:effectRef>
          <a:fontRef idx="minor">
            <a:schemeClr val="dk1"/>
          </a:fontRef>
        </p:style>
        <p:txBody>
          <a:bodyPr rtlCol="0" anchor="ctr"/>
          <a:lstStyle/>
          <a:p>
            <a:r>
              <a:rPr lang="ja-JP" altLang="en-US">
                <a:latin typeface="UD デジタル 教科書体 NK-B" panose="02020700000000000000" pitchFamily="18" charset="-128"/>
                <a:ea typeface="UD デジタル 教科書体 NK-B" panose="02020700000000000000" pitchFamily="18" charset="-128"/>
              </a:rPr>
              <a:t>運動はあまりしたくないな～交流メインにしたいので、</a:t>
            </a:r>
            <a:r>
              <a:rPr lang="ja-JP" altLang="en-US" u="sng">
                <a:solidFill>
                  <a:srgbClr val="FF0000"/>
                </a:solidFill>
                <a:latin typeface="UD デジタル 教科書体 NK-B" panose="02020700000000000000" pitchFamily="18" charset="-128"/>
                <a:ea typeface="UD デジタル 教科書体 NK-B" panose="02020700000000000000" pitchFamily="18" charset="-128"/>
              </a:rPr>
              <a:t>練習会</a:t>
            </a:r>
            <a:r>
              <a:rPr lang="ja-JP" altLang="en-US" u="sng">
                <a:latin typeface="UD デジタル 教科書体 NK-B" panose="02020700000000000000" pitchFamily="18" charset="-128"/>
                <a:ea typeface="UD デジタル 教科書体 NK-B" panose="02020700000000000000" pitchFamily="18" charset="-128"/>
              </a:rPr>
              <a:t>にはウォーキングで低頻度でゆるく</a:t>
            </a:r>
            <a:r>
              <a:rPr lang="ja-JP" altLang="en-US" u="sng">
                <a:solidFill>
                  <a:schemeClr val="tx1"/>
                </a:solidFill>
                <a:latin typeface="UD デジタル 教科書体 NK-B" panose="02020700000000000000" pitchFamily="18" charset="-128"/>
                <a:ea typeface="UD デジタル 教科書体 NK-B" panose="02020700000000000000" pitchFamily="18" charset="-128"/>
              </a:rPr>
              <a:t>参加して、</a:t>
            </a:r>
            <a:r>
              <a:rPr lang="en-US" altLang="ja-JP" b="1" u="sng">
                <a:solidFill>
                  <a:srgbClr val="FF0000"/>
                </a:solidFill>
                <a:latin typeface="UD デジタル 教科書体 NK-B" panose="02020700000000000000" pitchFamily="18" charset="-128"/>
                <a:ea typeface="UD デジタル 教科書体 NK-B" panose="02020700000000000000" pitchFamily="18" charset="-128"/>
              </a:rPr>
              <a:t>BBQ</a:t>
            </a:r>
            <a:r>
              <a:rPr lang="ja-JP" altLang="en-US" b="1" u="sng">
                <a:solidFill>
                  <a:srgbClr val="FF0000"/>
                </a:solidFill>
                <a:latin typeface="UD デジタル 教科書体 NK-B" panose="02020700000000000000" pitchFamily="18" charset="-128"/>
                <a:ea typeface="UD デジタル 教科書体 NK-B" panose="02020700000000000000" pitchFamily="18" charset="-128"/>
              </a:rPr>
              <a:t>・</a:t>
            </a:r>
            <a:r>
              <a:rPr lang="ja-JP" altLang="en-US" u="sng">
                <a:solidFill>
                  <a:srgbClr val="FF0000"/>
                </a:solidFill>
                <a:latin typeface="UD デジタル 教科書体 NK-B" panose="02020700000000000000" pitchFamily="18" charset="-128"/>
                <a:ea typeface="UD デジタル 教科書体 NK-B" panose="02020700000000000000" pitchFamily="18" charset="-128"/>
              </a:rPr>
              <a:t>合宿・飲み会等</a:t>
            </a:r>
            <a:r>
              <a:rPr lang="ja-JP" altLang="en-US" u="sng">
                <a:latin typeface="UD デジタル 教科書体 NK-B" panose="02020700000000000000" pitchFamily="18" charset="-128"/>
                <a:ea typeface="UD デジタル 教科書体 NK-B" panose="02020700000000000000" pitchFamily="18" charset="-128"/>
              </a:rPr>
              <a:t>に本気出して参加しようかな</a:t>
            </a:r>
            <a:endParaRPr kumimoji="1" lang="ja-JP" altLang="en-US">
              <a:latin typeface="UD デジタル 教科書体 NK-B" panose="02020700000000000000" pitchFamily="18" charset="-128"/>
              <a:ea typeface="UD デジタル 教科書体 NK-B" panose="02020700000000000000" pitchFamily="18" charset="-128"/>
            </a:endParaRPr>
          </a:p>
        </p:txBody>
      </p:sp>
      <p:pic>
        <p:nvPicPr>
          <p:cNvPr id="1030" name="Picture 6" descr="ランナー　イラスト に対する画像結果">
            <a:extLst>
              <a:ext uri="{FF2B5EF4-FFF2-40B4-BE49-F238E27FC236}">
                <a16:creationId xmlns:a16="http://schemas.microsoft.com/office/drawing/2014/main" id="{E8C9333D-1BE4-C819-2952-C5E0DE1C9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7091" y="3116023"/>
            <a:ext cx="1122559" cy="1494110"/>
          </a:xfrm>
          <a:prstGeom prst="rect">
            <a:avLst/>
          </a:prstGeom>
          <a:noFill/>
          <a:extLst>
            <a:ext uri="{909E8E84-426E-40DD-AFC4-6F175D3DCCD1}">
              <a14:hiddenFill xmlns:a14="http://schemas.microsoft.com/office/drawing/2010/main">
                <a:solidFill>
                  <a:srgbClr val="FFFFFF"/>
                </a:solidFill>
              </a14:hiddenFill>
            </a:ext>
          </a:extLst>
        </p:spPr>
      </p:pic>
      <p:sp>
        <p:nvSpPr>
          <p:cNvPr id="9" name="吹き出し: 四角形 8">
            <a:extLst>
              <a:ext uri="{FF2B5EF4-FFF2-40B4-BE49-F238E27FC236}">
                <a16:creationId xmlns:a16="http://schemas.microsoft.com/office/drawing/2014/main" id="{4887D427-A080-C673-FB44-D7EBAEDA33D0}"/>
              </a:ext>
            </a:extLst>
          </p:cNvPr>
          <p:cNvSpPr/>
          <p:nvPr/>
        </p:nvSpPr>
        <p:spPr>
          <a:xfrm>
            <a:off x="6386725" y="2944541"/>
            <a:ext cx="3986983" cy="1639613"/>
          </a:xfrm>
          <a:prstGeom prst="wedgeRectCallout">
            <a:avLst>
              <a:gd name="adj1" fmla="val 57636"/>
              <a:gd name="adj2" fmla="val 18269"/>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latin typeface="UD デジタル 教科書体 NK-B" panose="02020700000000000000" pitchFamily="18" charset="-128"/>
                <a:ea typeface="UD デジタル 教科書体 NK-B" panose="02020700000000000000" pitchFamily="18" charset="-128"/>
              </a:rPr>
              <a:t>走った分だけタイムが伸びる充実感！タスキをチームでつなぐ達成感を味わいたい！ので</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練習会</a:t>
            </a:r>
            <a:r>
              <a:rPr kumimoji="1" lang="ja-JP" altLang="en-US">
                <a:latin typeface="UD デジタル 教科書体 NK-B" panose="02020700000000000000" pitchFamily="18" charset="-128"/>
                <a:ea typeface="UD デジタル 教科書体 NK-B" panose="02020700000000000000" pitchFamily="18" charset="-128"/>
              </a:rPr>
              <a:t>や</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合宿</a:t>
            </a:r>
            <a:r>
              <a:rPr kumimoji="1" lang="ja-JP" altLang="en-US">
                <a:latin typeface="UD デジタル 教科書体 NK-B" panose="02020700000000000000" pitchFamily="18" charset="-128"/>
                <a:ea typeface="UD デジタル 教科書体 NK-B" panose="02020700000000000000" pitchFamily="18" charset="-128"/>
              </a:rPr>
              <a:t>に参加してストイックに頑張って</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全社駅伝</a:t>
            </a:r>
            <a:r>
              <a:rPr kumimoji="1" lang="ja-JP" altLang="en-US">
                <a:latin typeface="UD デジタル 教科書体 NK-B" panose="02020700000000000000" pitchFamily="18" charset="-128"/>
                <a:ea typeface="UD デジタル 教科書体 NK-B" panose="02020700000000000000" pitchFamily="18" charset="-128"/>
              </a:rPr>
              <a:t>の出場を目指そうかな</a:t>
            </a:r>
          </a:p>
        </p:txBody>
      </p:sp>
      <p:sp>
        <p:nvSpPr>
          <p:cNvPr id="10" name="角丸四角形 62">
            <a:extLst>
              <a:ext uri="{FF2B5EF4-FFF2-40B4-BE49-F238E27FC236}">
                <a16:creationId xmlns:a16="http://schemas.microsoft.com/office/drawing/2014/main" id="{5A40017D-CE27-6CCB-8C93-D3DD39ECB604}"/>
              </a:ext>
            </a:extLst>
          </p:cNvPr>
          <p:cNvSpPr/>
          <p:nvPr/>
        </p:nvSpPr>
        <p:spPr>
          <a:xfrm>
            <a:off x="1008993" y="5233224"/>
            <a:ext cx="10231821" cy="1120031"/>
          </a:xfrm>
          <a:prstGeom prst="roundRect">
            <a:avLst/>
          </a:prstGeom>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800" b="1">
                <a:solidFill>
                  <a:srgbClr val="FF0000"/>
                </a:solidFill>
                <a:latin typeface="UD デジタル 教科書体 NK-B" panose="02020700000000000000" pitchFamily="18" charset="-128"/>
                <a:ea typeface="UD デジタル 教科書体 NK-B" panose="02020700000000000000" pitchFamily="18" charset="-128"/>
              </a:rPr>
              <a:t>各々目的に応じて参加するイベントをチョイス！</a:t>
            </a:r>
            <a:endParaRPr lang="en-US" altLang="ja-JP" sz="2800" b="1">
              <a:solidFill>
                <a:srgbClr val="FF0000"/>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2800" b="1">
                <a:solidFill>
                  <a:srgbClr val="FF0000"/>
                </a:solidFill>
                <a:latin typeface="UD デジタル 教科書体 NK-B" panose="02020700000000000000" pitchFamily="18" charset="-128"/>
                <a:ea typeface="UD デジタル 教科書体 NK-B" panose="02020700000000000000" pitchFamily="18" charset="-128"/>
              </a:rPr>
              <a:t>まずは来られる日に練習会へ参加してみる事を推奨！</a:t>
            </a:r>
          </a:p>
        </p:txBody>
      </p:sp>
      <p:sp>
        <p:nvSpPr>
          <p:cNvPr id="11" name="テキスト ボックス 10">
            <a:extLst>
              <a:ext uri="{FF2B5EF4-FFF2-40B4-BE49-F238E27FC236}">
                <a16:creationId xmlns:a16="http://schemas.microsoft.com/office/drawing/2014/main" id="{D08F106D-5527-1E8A-D85A-D3A97672FF87}"/>
              </a:ext>
            </a:extLst>
          </p:cNvPr>
          <p:cNvSpPr txBox="1"/>
          <p:nvPr/>
        </p:nvSpPr>
        <p:spPr>
          <a:xfrm>
            <a:off x="145142" y="123407"/>
            <a:ext cx="6270171" cy="584775"/>
          </a:xfrm>
          <a:prstGeom prst="rect">
            <a:avLst/>
          </a:prstGeom>
          <a:noFill/>
        </p:spPr>
        <p:txBody>
          <a:bodyPr wrap="squar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a:t>
            </a:r>
            <a:r>
              <a:rPr lang="ja-JP" altLang="en-US" sz="3200" u="sng">
                <a:latin typeface="UD デジタル 教科書体 NK-B" panose="02020700000000000000" pitchFamily="18" charset="-128"/>
                <a:ea typeface="UD デジタル 教科書体 NK-B" panose="02020700000000000000" pitchFamily="18" charset="-128"/>
              </a:rPr>
              <a:t>各イベントへの参加について</a:t>
            </a:r>
          </a:p>
        </p:txBody>
      </p:sp>
    </p:spTree>
    <p:extLst>
      <p:ext uri="{BB962C8B-B14F-4D97-AF65-F5344CB8AC3E}">
        <p14:creationId xmlns:p14="http://schemas.microsoft.com/office/powerpoint/2010/main" val="1687183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2F35E35-0F74-7541-06B1-F107A7E84812}"/>
              </a:ext>
            </a:extLst>
          </p:cNvPr>
          <p:cNvSpPr txBox="1"/>
          <p:nvPr/>
        </p:nvSpPr>
        <p:spPr>
          <a:xfrm>
            <a:off x="145141" y="123407"/>
            <a:ext cx="12417919" cy="584775"/>
          </a:xfrm>
          <a:prstGeom prst="rect">
            <a:avLst/>
          </a:prstGeom>
          <a:noFill/>
        </p:spPr>
        <p:txBody>
          <a:bodyPr wrap="square" rtlCol="0">
            <a:spAutoFit/>
          </a:bodyPr>
          <a:lstStyle/>
          <a:p>
            <a:r>
              <a:rPr lang="ja-JP" altLang="en-US" sz="3200" u="sng">
                <a:latin typeface="UD デジタル 教科書体 NK-B" panose="02020700000000000000" pitchFamily="18" charset="-128"/>
                <a:ea typeface="UD デジタル 教科書体 NK-B" panose="02020700000000000000" pitchFamily="18" charset="-128"/>
              </a:rPr>
              <a:t>◆リアル練習会（水・土）のメニューについて（３パターン設定）</a:t>
            </a:r>
            <a:endParaRPr lang="en-US" altLang="ja-JP" sz="3200" u="sng">
              <a:latin typeface="UD デジタル 教科書体 NK-B" panose="02020700000000000000" pitchFamily="18" charset="-128"/>
              <a:ea typeface="UD デジタル 教科書体 NK-B" panose="02020700000000000000" pitchFamily="18" charset="-128"/>
            </a:endParaRPr>
          </a:p>
        </p:txBody>
      </p:sp>
      <p:pic>
        <p:nvPicPr>
          <p:cNvPr id="6" name="Picture 2" descr="人　イラスト に対する画像結果">
            <a:extLst>
              <a:ext uri="{FF2B5EF4-FFF2-40B4-BE49-F238E27FC236}">
                <a16:creationId xmlns:a16="http://schemas.microsoft.com/office/drawing/2014/main" id="{A8E69E83-6081-8B21-601A-601D68178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42" y="5260958"/>
            <a:ext cx="885955" cy="14941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ランナー　イラスト に対する画像結果">
            <a:extLst>
              <a:ext uri="{FF2B5EF4-FFF2-40B4-BE49-F238E27FC236}">
                <a16:creationId xmlns:a16="http://schemas.microsoft.com/office/drawing/2014/main" id="{6AAD8D39-9172-3D18-1A21-6C66B5506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4382" y="5216223"/>
            <a:ext cx="1139216" cy="151628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DA1158B7-6468-500C-6780-72033EB2B047}"/>
              </a:ext>
            </a:extLst>
          </p:cNvPr>
          <p:cNvSpPr txBox="1"/>
          <p:nvPr/>
        </p:nvSpPr>
        <p:spPr>
          <a:xfrm>
            <a:off x="238254" y="814745"/>
            <a:ext cx="10754139" cy="4339650"/>
          </a:xfrm>
          <a:prstGeom prst="rect">
            <a:avLst/>
          </a:prstGeom>
          <a:noFill/>
        </p:spPr>
        <p:txBody>
          <a:bodyPr wrap="square" rtlCol="0">
            <a:spAutoFit/>
          </a:bodyPr>
          <a:lstStyle/>
          <a:p>
            <a:r>
              <a:rPr lang="ja-JP" altLang="en-US" sz="3200" b="1">
                <a:latin typeface="UD デジタル 教科書体 NK-B" panose="02020700000000000000" pitchFamily="18" charset="-128"/>
                <a:ea typeface="UD デジタル 教科書体 NK-B" panose="02020700000000000000" pitchFamily="18" charset="-128"/>
              </a:rPr>
              <a:t>①ウォーキングの方用</a:t>
            </a:r>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４０～６０分 </a:t>
            </a:r>
            <a:r>
              <a:rPr lang="en-US" altLang="ja-JP" sz="3200" b="1">
                <a:latin typeface="UD デジタル 教科書体 NK-B" panose="02020700000000000000" pitchFamily="18" charset="-128"/>
                <a:ea typeface="UD デジタル 教科書体 NK-B" panose="02020700000000000000" pitchFamily="18" charset="-128"/>
              </a:rPr>
              <a:t>walk</a:t>
            </a:r>
            <a:r>
              <a:rPr lang="ja-JP" altLang="en-US" sz="3200" b="1">
                <a:latin typeface="UD デジタル 教科書体 NK-B" panose="02020700000000000000" pitchFamily="18" charset="-128"/>
                <a:ea typeface="UD デジタル 教科書体 NK-B" panose="02020700000000000000" pitchFamily="18" charset="-128"/>
              </a:rPr>
              <a:t>　等</a:t>
            </a:r>
            <a:endParaRPr lang="en-US" altLang="ja-JP" sz="3200" b="1">
              <a:latin typeface="UD デジタル 教科書体 NK-B" panose="02020700000000000000" pitchFamily="18" charset="-128"/>
              <a:ea typeface="UD デジタル 教科書体 NK-B" panose="02020700000000000000" pitchFamily="18" charset="-128"/>
            </a:endParaRPr>
          </a:p>
          <a:p>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②</a:t>
            </a:r>
            <a:r>
              <a:rPr lang="en-US" altLang="ja-JP" sz="3200" b="1">
                <a:latin typeface="UD デジタル 教科書体 NK-B" panose="02020700000000000000" pitchFamily="18" charset="-128"/>
                <a:ea typeface="UD デジタル 教科書体 NK-B" panose="02020700000000000000" pitchFamily="18" charset="-128"/>
              </a:rPr>
              <a:t>Fun run</a:t>
            </a:r>
            <a:r>
              <a:rPr lang="ja-JP" altLang="en-US" sz="3200" b="1">
                <a:latin typeface="UD デジタル 教科書体 NK-B" panose="02020700000000000000" pitchFamily="18" charset="-128"/>
                <a:ea typeface="UD デジタル 教科書体 NK-B" panose="02020700000000000000" pitchFamily="18" charset="-128"/>
              </a:rPr>
              <a:t>（ダイエット</a:t>
            </a:r>
            <a:r>
              <a:rPr lang="en-US" altLang="ja-JP" sz="3200" b="1">
                <a:latin typeface="UD デジタル 教科書体 NK-B" panose="02020700000000000000" pitchFamily="18" charset="-128"/>
                <a:ea typeface="UD デジタル 教科書体 NK-B" panose="02020700000000000000" pitchFamily="18" charset="-128"/>
              </a:rPr>
              <a:t>/</a:t>
            </a:r>
            <a:r>
              <a:rPr lang="ja-JP" altLang="en-US" sz="3200" b="1">
                <a:latin typeface="UD デジタル 教科書体 NK-B" panose="02020700000000000000" pitchFamily="18" charset="-128"/>
                <a:ea typeface="UD デジタル 教科書体 NK-B" panose="02020700000000000000" pitchFamily="18" charset="-128"/>
              </a:rPr>
              <a:t>ジョギングの方）用</a:t>
            </a:r>
            <a:endParaRPr lang="en-US" altLang="ja-JP" sz="3200" b="1">
              <a:latin typeface="UD デジタル 教科書体 NK-B" panose="02020700000000000000" pitchFamily="18" charset="-128"/>
              <a:ea typeface="UD デジタル 教科書体 NK-B" panose="02020700000000000000" pitchFamily="18" charset="-128"/>
            </a:endParaRPr>
          </a:p>
          <a:p>
            <a:r>
              <a:rPr lang="en-US" altLang="ja-JP" sz="3200" b="1">
                <a:latin typeface="UD デジタル 教科書体 NK-B" panose="02020700000000000000" pitchFamily="18" charset="-128"/>
                <a:ea typeface="UD デジタル 教科書体 NK-B" panose="02020700000000000000" pitchFamily="18" charset="-128"/>
              </a:rPr>
              <a:t>40</a:t>
            </a:r>
            <a:r>
              <a:rPr lang="ja-JP" altLang="en-US" sz="3200" b="1">
                <a:latin typeface="UD デジタル 教科書体 NK-B" panose="02020700000000000000" pitchFamily="18" charset="-128"/>
                <a:ea typeface="UD デジタル 教科書体 NK-B" panose="02020700000000000000" pitchFamily="18" charset="-128"/>
              </a:rPr>
              <a:t>～</a:t>
            </a:r>
            <a:r>
              <a:rPr lang="en-US" altLang="ja-JP" sz="3200" b="1">
                <a:latin typeface="UD デジタル 教科書体 NK-B" panose="02020700000000000000" pitchFamily="18" charset="-128"/>
                <a:ea typeface="UD デジタル 教科書体 NK-B" panose="02020700000000000000" pitchFamily="18" charset="-128"/>
              </a:rPr>
              <a:t>60</a:t>
            </a:r>
            <a:r>
              <a:rPr lang="ja-JP" altLang="en-US" sz="3200" b="1">
                <a:latin typeface="UD デジタル 教科書体 NK-B" panose="02020700000000000000" pitchFamily="18" charset="-128"/>
                <a:ea typeface="UD デジタル 教科書体 NK-B" panose="02020700000000000000" pitchFamily="18" charset="-128"/>
              </a:rPr>
              <a:t>分　</a:t>
            </a:r>
            <a:r>
              <a:rPr lang="en-US" altLang="ja-JP" sz="3200" b="1">
                <a:latin typeface="UD デジタル 教科書体 NK-B" panose="02020700000000000000" pitchFamily="18" charset="-128"/>
                <a:ea typeface="UD デジタル 教科書体 NK-B" panose="02020700000000000000" pitchFamily="18" charset="-128"/>
              </a:rPr>
              <a:t>jog or </a:t>
            </a:r>
            <a:r>
              <a:rPr lang="ja-JP" altLang="en-US" sz="3200" b="1">
                <a:latin typeface="UD デジタル 教科書体 NK-B" panose="02020700000000000000" pitchFamily="18" charset="-128"/>
                <a:ea typeface="UD デジタル 教科書体 NK-B" panose="02020700000000000000" pitchFamily="18" charset="-128"/>
              </a:rPr>
              <a:t>各自好きな運動メニュー　等</a:t>
            </a:r>
            <a:endParaRPr lang="en-US" altLang="ja-JP" sz="3200" b="1">
              <a:latin typeface="UD デジタル 教科書体 NK-B" panose="02020700000000000000" pitchFamily="18" charset="-128"/>
              <a:ea typeface="UD デジタル 教科書体 NK-B" panose="02020700000000000000" pitchFamily="18" charset="-128"/>
            </a:endParaRPr>
          </a:p>
          <a:p>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③ガチ（タイム目指したい方</a:t>
            </a:r>
            <a:r>
              <a:rPr lang="en-US" altLang="ja-JP" sz="3200" b="1">
                <a:latin typeface="UD デジタル 教科書体 NK-B" panose="02020700000000000000" pitchFamily="18" charset="-128"/>
                <a:ea typeface="UD デジタル 教科書体 NK-B" panose="02020700000000000000" pitchFamily="18" charset="-128"/>
              </a:rPr>
              <a:t>/</a:t>
            </a:r>
            <a:r>
              <a:rPr lang="ja-JP" altLang="en-US" sz="3200" b="1">
                <a:latin typeface="UD デジタル 教科書体 NK-B" panose="02020700000000000000" pitchFamily="18" charset="-128"/>
                <a:ea typeface="UD デジタル 教科書体 NK-B" panose="02020700000000000000" pitchFamily="18" charset="-128"/>
              </a:rPr>
              <a:t>超ダイエットしたい方用）</a:t>
            </a:r>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タイムアップ専門メニュー！実力問わずできます。</a:t>
            </a:r>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2000" b="1">
                <a:latin typeface="UD デジタル 教科書体 NK-B" panose="02020700000000000000" pitchFamily="18" charset="-128"/>
                <a:ea typeface="UD デジタル 教科書体 NK-B" panose="02020700000000000000" pitchFamily="18" charset="-128"/>
              </a:rPr>
              <a:t>（例： </a:t>
            </a:r>
            <a:r>
              <a:rPr lang="en-US" altLang="ja-JP" sz="2000" b="1">
                <a:latin typeface="UD デジタル 教科書体 NK-B" panose="02020700000000000000" pitchFamily="18" charset="-128"/>
                <a:ea typeface="UD デジタル 教科書体 NK-B" panose="02020700000000000000" pitchFamily="18" charset="-128"/>
              </a:rPr>
              <a:t>1000n×</a:t>
            </a:r>
            <a:r>
              <a:rPr lang="ja-JP" altLang="en-US" sz="2000" b="1">
                <a:latin typeface="UD デジタル 教科書体 NK-B" panose="02020700000000000000" pitchFamily="18" charset="-128"/>
                <a:ea typeface="UD デジタル 教科書体 NK-B" panose="02020700000000000000" pitchFamily="18" charset="-128"/>
              </a:rPr>
              <a:t>５本インターバル、</a:t>
            </a:r>
            <a:r>
              <a:rPr lang="en-US" altLang="ja-JP" sz="2000" b="1">
                <a:latin typeface="UD デジタル 教科書体 NK-B" panose="02020700000000000000" pitchFamily="18" charset="-128"/>
                <a:ea typeface="UD デジタル 教科書体 NK-B" panose="02020700000000000000" pitchFamily="18" charset="-128"/>
              </a:rPr>
              <a:t>10km</a:t>
            </a:r>
            <a:r>
              <a:rPr lang="ja-JP" altLang="en-US" sz="2000" b="1">
                <a:latin typeface="UD デジタル 教科書体 NK-B" panose="02020700000000000000" pitchFamily="18" charset="-128"/>
                <a:ea typeface="UD デジタル 教科書体 NK-B" panose="02020700000000000000" pitchFamily="18" charset="-128"/>
              </a:rPr>
              <a:t>ビルドアップ走・・・実力に応じて集団分け）</a:t>
            </a:r>
            <a:endParaRPr lang="en-US" altLang="ja-JP" sz="2000" b="1">
              <a:latin typeface="UD デジタル 教科書体 NK-B" panose="02020700000000000000" pitchFamily="18" charset="-128"/>
              <a:ea typeface="UD デジタル 教科書体 NK-B" panose="02020700000000000000" pitchFamily="18" charset="-128"/>
            </a:endParaRPr>
          </a:p>
        </p:txBody>
      </p:sp>
      <p:sp>
        <p:nvSpPr>
          <p:cNvPr id="11" name="吹き出し: 四角形 10">
            <a:extLst>
              <a:ext uri="{FF2B5EF4-FFF2-40B4-BE49-F238E27FC236}">
                <a16:creationId xmlns:a16="http://schemas.microsoft.com/office/drawing/2014/main" id="{3B26958F-E3BA-B1D2-6DF1-F988EB37B242}"/>
              </a:ext>
            </a:extLst>
          </p:cNvPr>
          <p:cNvSpPr/>
          <p:nvPr/>
        </p:nvSpPr>
        <p:spPr>
          <a:xfrm>
            <a:off x="1031097" y="5405238"/>
            <a:ext cx="2666260" cy="1287768"/>
          </a:xfrm>
          <a:prstGeom prst="wedgeRectCallout">
            <a:avLst>
              <a:gd name="adj1" fmla="val -57752"/>
              <a:gd name="adj2" fmla="val -8684"/>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a:latin typeface="UD デジタル 教科書体 NK-B" panose="02020700000000000000" pitchFamily="18" charset="-128"/>
                <a:ea typeface="UD デジタル 教科書体 NK-B" panose="02020700000000000000" pitchFamily="18" charset="-128"/>
              </a:rPr>
              <a:t>先週</a:t>
            </a:r>
            <a:r>
              <a:rPr kumimoji="1" lang="ja-JP" altLang="en-US">
                <a:latin typeface="UD デジタル 教科書体 NK-B" panose="02020700000000000000" pitchFamily="18" charset="-128"/>
                <a:ea typeface="UD デジタル 教科書体 NK-B" panose="02020700000000000000" pitchFamily="18" charset="-128"/>
              </a:rPr>
              <a:t>は①だったけど運動に慣れてきたから今日はジョギングしてみよ～かな</a:t>
            </a:r>
            <a:r>
              <a:rPr lang="ja-JP" altLang="en-US">
                <a:latin typeface="UD デジタル 教科書体 NK-B" panose="02020700000000000000" pitchFamily="18" charset="-128"/>
                <a:ea typeface="UD デジタル 教科書体 NK-B" panose="02020700000000000000" pitchFamily="18" charset="-128"/>
              </a:rPr>
              <a:t>②でいこう！</a:t>
            </a:r>
            <a:endParaRPr kumimoji="1" lang="ja-JP" altLang="en-US">
              <a:latin typeface="UD デジタル 教科書体 NK-B" panose="02020700000000000000" pitchFamily="18" charset="-128"/>
              <a:ea typeface="UD デジタル 教科書体 NK-B" panose="02020700000000000000" pitchFamily="18" charset="-128"/>
            </a:endParaRPr>
          </a:p>
        </p:txBody>
      </p:sp>
      <p:sp>
        <p:nvSpPr>
          <p:cNvPr id="12" name="吹き出し: 四角形 11">
            <a:extLst>
              <a:ext uri="{FF2B5EF4-FFF2-40B4-BE49-F238E27FC236}">
                <a16:creationId xmlns:a16="http://schemas.microsoft.com/office/drawing/2014/main" id="{45CFCFE7-FA66-3A8C-296F-23E379BA4C8D}"/>
              </a:ext>
            </a:extLst>
          </p:cNvPr>
          <p:cNvSpPr/>
          <p:nvPr/>
        </p:nvSpPr>
        <p:spPr>
          <a:xfrm>
            <a:off x="7961590" y="5449794"/>
            <a:ext cx="1641272" cy="914089"/>
          </a:xfrm>
          <a:prstGeom prst="wedgeRectCallout">
            <a:avLst>
              <a:gd name="adj1" fmla="val 72360"/>
              <a:gd name="adj2" fmla="val -1207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latin typeface="UD デジタル 教科書体 NK-B" panose="02020700000000000000" pitchFamily="18" charset="-128"/>
                <a:ea typeface="UD デジタル 教科書体 NK-B" panose="02020700000000000000" pitchFamily="18" charset="-128"/>
              </a:rPr>
              <a:t>タイムアップ</a:t>
            </a:r>
            <a:endParaRPr kumimoji="1" lang="en-US" altLang="ja-JP">
              <a:latin typeface="UD デジタル 教科書体 NK-B" panose="02020700000000000000" pitchFamily="18" charset="-128"/>
              <a:ea typeface="UD デジタル 教科書体 NK-B" panose="02020700000000000000" pitchFamily="18" charset="-128"/>
            </a:endParaRPr>
          </a:p>
          <a:p>
            <a:r>
              <a:rPr kumimoji="1" lang="ja-JP" altLang="en-US">
                <a:latin typeface="UD デジタル 教科書体 NK-B" panose="02020700000000000000" pitchFamily="18" charset="-128"/>
                <a:ea typeface="UD デジタル 教科書体 NK-B" panose="02020700000000000000" pitchFamily="18" charset="-128"/>
              </a:rPr>
              <a:t>目指して③だ！</a:t>
            </a:r>
          </a:p>
        </p:txBody>
      </p:sp>
      <p:pic>
        <p:nvPicPr>
          <p:cNvPr id="13" name="図 12">
            <a:extLst>
              <a:ext uri="{FF2B5EF4-FFF2-40B4-BE49-F238E27FC236}">
                <a16:creationId xmlns:a16="http://schemas.microsoft.com/office/drawing/2014/main" id="{7938AC3F-A815-F237-FE40-A2EFC63A1526}"/>
              </a:ext>
            </a:extLst>
          </p:cNvPr>
          <p:cNvPicPr>
            <a:picLocks noChangeAspect="1"/>
          </p:cNvPicPr>
          <p:nvPr/>
        </p:nvPicPr>
        <p:blipFill>
          <a:blip r:embed="rId4"/>
          <a:stretch>
            <a:fillRect/>
          </a:stretch>
        </p:blipFill>
        <p:spPr>
          <a:xfrm>
            <a:off x="3866735" y="5137921"/>
            <a:ext cx="969838" cy="1555085"/>
          </a:xfrm>
          <a:prstGeom prst="rect">
            <a:avLst/>
          </a:prstGeom>
        </p:spPr>
      </p:pic>
      <p:sp>
        <p:nvSpPr>
          <p:cNvPr id="14" name="吹き出し: 四角形 13">
            <a:extLst>
              <a:ext uri="{FF2B5EF4-FFF2-40B4-BE49-F238E27FC236}">
                <a16:creationId xmlns:a16="http://schemas.microsoft.com/office/drawing/2014/main" id="{0A64C310-6FFA-1D48-3E8F-F6DBCE8E6217}"/>
              </a:ext>
            </a:extLst>
          </p:cNvPr>
          <p:cNvSpPr/>
          <p:nvPr/>
        </p:nvSpPr>
        <p:spPr>
          <a:xfrm>
            <a:off x="4854276" y="5362592"/>
            <a:ext cx="2206353" cy="1290841"/>
          </a:xfrm>
          <a:prstGeom prst="wedgeRectCallout">
            <a:avLst>
              <a:gd name="adj1" fmla="val -59152"/>
              <a:gd name="adj2" fmla="val -14020"/>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a:latin typeface="UD デジタル 教科書体 NK-B" panose="02020700000000000000" pitchFamily="18" charset="-128"/>
                <a:ea typeface="UD デジタル 教科書体 NK-B" panose="02020700000000000000" pitchFamily="18" charset="-128"/>
              </a:rPr>
              <a:t>絶対走りたくはない！①にしよう！</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時間が余れば</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少し筋トレしよ～かな</a:t>
            </a:r>
            <a:endParaRPr kumimoji="1" lang="ja-JP" altLang="en-US">
              <a:latin typeface="UD デジタル 教科書体 NK-B" panose="02020700000000000000" pitchFamily="18" charset="-128"/>
              <a:ea typeface="UD デジタル 教科書体 NK-B" panose="02020700000000000000" pitchFamily="18" charset="-128"/>
            </a:endParaRPr>
          </a:p>
        </p:txBody>
      </p:sp>
      <p:pic>
        <p:nvPicPr>
          <p:cNvPr id="15" name="Picture 4" descr="女性　イラスト に対する画像結果">
            <a:extLst>
              <a:ext uri="{FF2B5EF4-FFF2-40B4-BE49-F238E27FC236}">
                <a16:creationId xmlns:a16="http://schemas.microsoft.com/office/drawing/2014/main" id="{FA7AD458-4751-5EC2-A4AA-60CA10B20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8393" y="1000405"/>
            <a:ext cx="833197" cy="1143604"/>
          </a:xfrm>
          <a:prstGeom prst="rect">
            <a:avLst/>
          </a:prstGeom>
          <a:noFill/>
          <a:extLst>
            <a:ext uri="{909E8E84-426E-40DD-AFC4-6F175D3DCCD1}">
              <a14:hiddenFill xmlns:a14="http://schemas.microsoft.com/office/drawing/2010/main">
                <a:solidFill>
                  <a:srgbClr val="FFFFFF"/>
                </a:solidFill>
              </a14:hiddenFill>
            </a:ext>
          </a:extLst>
        </p:spPr>
      </p:pic>
      <p:sp>
        <p:nvSpPr>
          <p:cNvPr id="16" name="吹き出し: 四角形 15">
            <a:extLst>
              <a:ext uri="{FF2B5EF4-FFF2-40B4-BE49-F238E27FC236}">
                <a16:creationId xmlns:a16="http://schemas.microsoft.com/office/drawing/2014/main" id="{485E1165-3B59-66D7-D65D-0C10A142106D}"/>
              </a:ext>
            </a:extLst>
          </p:cNvPr>
          <p:cNvSpPr/>
          <p:nvPr/>
        </p:nvSpPr>
        <p:spPr>
          <a:xfrm>
            <a:off x="7961590" y="1077783"/>
            <a:ext cx="3992156" cy="988848"/>
          </a:xfrm>
          <a:prstGeom prst="wedgeRectCallout">
            <a:avLst>
              <a:gd name="adj1" fmla="val -55504"/>
              <a:gd name="adj2" fmla="val -6286"/>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latin typeface="UD デジタル 教科書体 NK-B" panose="02020700000000000000" pitchFamily="18" charset="-128"/>
                <a:ea typeface="UD デジタル 教科書体 NK-B" panose="02020700000000000000" pitchFamily="18" charset="-128"/>
              </a:rPr>
              <a:t>家が遠い</a:t>
            </a:r>
            <a:r>
              <a:rPr lang="ja-JP" altLang="en-US">
                <a:latin typeface="UD デジタル 教科書体 NK-B" panose="02020700000000000000" pitchFamily="18" charset="-128"/>
                <a:ea typeface="UD デジタル 教科書体 NK-B" panose="02020700000000000000" pitchFamily="18" charset="-128"/>
              </a:rPr>
              <a:t>から</a:t>
            </a:r>
            <a:r>
              <a:rPr kumimoji="1" lang="ja-JP" altLang="en-US">
                <a:latin typeface="UD デジタル 教科書体 NK-B" panose="02020700000000000000" pitchFamily="18" charset="-128"/>
                <a:ea typeface="UD デジタル 教科書体 NK-B" panose="02020700000000000000" pitchFamily="18" charset="-128"/>
              </a:rPr>
              <a:t>リアル練習会</a:t>
            </a:r>
            <a:r>
              <a:rPr lang="ja-JP" altLang="en-US">
                <a:latin typeface="UD デジタル 教科書体 NK-B" panose="02020700000000000000" pitchFamily="18" charset="-128"/>
                <a:ea typeface="UD デジタル 教科書体 NK-B" panose="02020700000000000000" pitchFamily="18" charset="-128"/>
              </a:rPr>
              <a:t>は</a:t>
            </a:r>
            <a:endParaRPr lang="en-US" altLang="ja-JP">
              <a:latin typeface="UD デジタル 教科書体 NK-B" panose="02020700000000000000" pitchFamily="18" charset="-128"/>
              <a:ea typeface="UD デジタル 教科書体 NK-B" panose="02020700000000000000" pitchFamily="18" charset="-128"/>
            </a:endParaRPr>
          </a:p>
          <a:p>
            <a:r>
              <a:rPr kumimoji="1" lang="ja-JP" altLang="en-US">
                <a:latin typeface="UD デジタル 教科書体 NK-B" panose="02020700000000000000" pitchFamily="18" charset="-128"/>
                <a:ea typeface="UD デジタル 教科書体 NK-B" panose="02020700000000000000" pitchFamily="18" charset="-128"/>
              </a:rPr>
              <a:t>行かずに走った記録を投稿しようかな</a:t>
            </a:r>
          </a:p>
        </p:txBody>
      </p:sp>
      <p:sp>
        <p:nvSpPr>
          <p:cNvPr id="2" name="吹き出し: 四角形 1">
            <a:extLst>
              <a:ext uri="{FF2B5EF4-FFF2-40B4-BE49-F238E27FC236}">
                <a16:creationId xmlns:a16="http://schemas.microsoft.com/office/drawing/2014/main" id="{D624C53A-F89D-B062-6405-80FBFB26C514}"/>
              </a:ext>
            </a:extLst>
          </p:cNvPr>
          <p:cNvSpPr/>
          <p:nvPr/>
        </p:nvSpPr>
        <p:spPr>
          <a:xfrm>
            <a:off x="4484007" y="943315"/>
            <a:ext cx="1611993" cy="757114"/>
          </a:xfrm>
          <a:prstGeom prst="wedgeRectCallout">
            <a:avLst>
              <a:gd name="adj1" fmla="val -67213"/>
              <a:gd name="adj2" fmla="val -2721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2400" b="1">
                <a:latin typeface="UD デジタル 教科書体 NK-B" panose="02020700000000000000" pitchFamily="18" charset="-128"/>
                <a:ea typeface="UD デジタル 教科書体 NK-B" panose="02020700000000000000" pitchFamily="18" charset="-128"/>
              </a:rPr>
              <a:t>本年新設</a:t>
            </a:r>
          </a:p>
        </p:txBody>
      </p:sp>
    </p:spTree>
    <p:extLst>
      <p:ext uri="{BB962C8B-B14F-4D97-AF65-F5344CB8AC3E}">
        <p14:creationId xmlns:p14="http://schemas.microsoft.com/office/powerpoint/2010/main" val="26906595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A43775712445F4F82775BB460FB3292" ma:contentTypeVersion="18" ma:contentTypeDescription="新しいドキュメントを作成します。" ma:contentTypeScope="" ma:versionID="8e42fe8b183222c4c117a6db4a25b6c1">
  <xsd:schema xmlns:xsd="http://www.w3.org/2001/XMLSchema" xmlns:xs="http://www.w3.org/2001/XMLSchema" xmlns:p="http://schemas.microsoft.com/office/2006/metadata/properties" xmlns:ns2="6e9d908a-9f95-4997-80f1-3523e6bc2e19" xmlns:ns3="25ec1c44-e65e-43e7-94fb-6edd69e0929a" targetNamespace="http://schemas.microsoft.com/office/2006/metadata/properties" ma:root="true" ma:fieldsID="9e20836c3aff8573ef6390666352d87a" ns2:_="" ns3:_="">
    <xsd:import namespace="6e9d908a-9f95-4997-80f1-3523e6bc2e19"/>
    <xsd:import namespace="25ec1c44-e65e-43e7-94fb-6edd69e092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d908a-9f95-4997-80f1-3523e6bc2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401df557-eeb5-435c-8d7c-77a7fa12a98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ec1c44-e65e-43e7-94fb-6edd69e0929a"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07a44d82-081a-4791-bff5-ed16b6724170}" ma:internalName="TaxCatchAll" ma:showField="CatchAllData" ma:web="25ec1c44-e65e-43e7-94fb-6edd69e092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e9d908a-9f95-4997-80f1-3523e6bc2e19">
      <Terms xmlns="http://schemas.microsoft.com/office/infopath/2007/PartnerControls"/>
    </lcf76f155ced4ddcb4097134ff3c332f>
    <TaxCatchAll xmlns="25ec1c44-e65e-43e7-94fb-6edd69e0929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28C9EA-D55A-4E1B-B11B-A191D38A0A75}">
  <ds:schemaRefs>
    <ds:schemaRef ds:uri="25ec1c44-e65e-43e7-94fb-6edd69e0929a"/>
    <ds:schemaRef ds:uri="6e9d908a-9f95-4997-80f1-3523e6bc2e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5CDF167-DCBC-4D88-B1D3-FA499F5791DA}">
  <ds:schemaRefs>
    <ds:schemaRef ds:uri="http://www.w3.org/XML/1998/namespace"/>
    <ds:schemaRef ds:uri="http://schemas.openxmlformats.org/package/2006/metadata/core-properties"/>
    <ds:schemaRef ds:uri="http://schemas.microsoft.com/office/2006/documentManagement/types"/>
    <ds:schemaRef ds:uri="http://schemas.microsoft.com/office/2006/metadata/properties"/>
    <ds:schemaRef ds:uri="http://purl.org/dc/dcmitype/"/>
    <ds:schemaRef ds:uri="http://purl.org/dc/elements/1.1/"/>
    <ds:schemaRef ds:uri="http://schemas.microsoft.com/office/infopath/2007/PartnerControls"/>
    <ds:schemaRef ds:uri="25ec1c44-e65e-43e7-94fb-6edd69e0929a"/>
    <ds:schemaRef ds:uri="6e9d908a-9f95-4997-80f1-3523e6bc2e19"/>
    <ds:schemaRef ds:uri="http://purl.org/dc/terms/"/>
  </ds:schemaRefs>
</ds:datastoreItem>
</file>

<file path=customXml/itemProps3.xml><?xml version="1.0" encoding="utf-8"?>
<ds:datastoreItem xmlns:ds="http://schemas.openxmlformats.org/officeDocument/2006/customXml" ds:itemID="{BA715035-7897-4769-9824-01EC8994DF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TotalTime>
  <Words>6469</Words>
  <Application>Microsoft Office PowerPoint</Application>
  <PresentationFormat>ワイド画面</PresentationFormat>
  <Paragraphs>893</Paragraphs>
  <Slides>60</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60</vt:i4>
      </vt:variant>
    </vt:vector>
  </HeadingPairs>
  <TitlesOfParts>
    <vt:vector size="70" baseType="lpstr">
      <vt:lpstr>HGP教科書体</vt:lpstr>
      <vt:lpstr>HGP創英角ﾎﾟｯﾌﾟ体</vt:lpstr>
      <vt:lpstr>HGS創英角ﾎﾟｯﾌﾟ体</vt:lpstr>
      <vt:lpstr>ＭＳ Ｐゴシック</vt:lpstr>
      <vt:lpstr>UD デジタル 教科書体 NK-B</vt:lpstr>
      <vt:lpstr>游ゴシック</vt:lpstr>
      <vt:lpstr>游ゴシック Light</vt:lpstr>
      <vt:lpstr>Arial</vt:lpstr>
      <vt:lpstr>Georgia</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（ご参考）  過去　駅伝活動概要</dc:title>
  <dc:creator>Wada, Ryuta/和田 龍太</dc:creator>
  <cp:lastModifiedBy>Wada, Ryuta/和田 龍太</cp:lastModifiedBy>
  <cp:revision>3</cp:revision>
  <dcterms:created xsi:type="dcterms:W3CDTF">2021-08-23T06:18:53Z</dcterms:created>
  <dcterms:modified xsi:type="dcterms:W3CDTF">2024-07-19T08:35:44Z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0x010100DA43775712445F4F82775BB460FB3292</vt:lpwstr>
  </property>
  <property fmtid="{D5CDD505-2E9C-101B-9397-08002B2CF9AE}" pid="3" name="MediaServiceImageTags">
    <vt:lpwstr/>
  </property>
</Properties>
</file>